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9"/>
  </p:notesMasterIdLst>
  <p:sldIdLst>
    <p:sldId id="260" r:id="rId6"/>
    <p:sldId id="276" r:id="rId7"/>
    <p:sldId id="277" r:id="rId8"/>
    <p:sldId id="283" r:id="rId9"/>
    <p:sldId id="262" r:id="rId10"/>
    <p:sldId id="278" r:id="rId11"/>
    <p:sldId id="279" r:id="rId12"/>
    <p:sldId id="284" r:id="rId13"/>
    <p:sldId id="281" r:id="rId14"/>
    <p:sldId id="285" r:id="rId15"/>
    <p:sldId id="282" r:id="rId16"/>
    <p:sldId id="286" r:id="rId17"/>
    <p:sldId id="287" r:id="rId18"/>
    <p:sldId id="288" r:id="rId19"/>
    <p:sldId id="263" r:id="rId20"/>
    <p:sldId id="265" r:id="rId21"/>
    <p:sldId id="270" r:id="rId22"/>
    <p:sldId id="266" r:id="rId23"/>
    <p:sldId id="273" r:id="rId24"/>
    <p:sldId id="275" r:id="rId25"/>
    <p:sldId id="268" r:id="rId26"/>
    <p:sldId id="289" r:id="rId27"/>
    <p:sldId id="290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B4C40-27E5-B004-BF22-B1996F3FE17D}" v="116" dt="2023-09-30T13:27:12.712"/>
    <p1510:client id="{2E4F6CC1-9CCA-E827-0F9C-28A2DF9AE5CA}" v="172" dt="2023-09-30T12:12:35.282"/>
    <p1510:client id="{50E107D7-2645-F2B6-A860-6A5F66948E49}" v="29" dt="2023-09-04T12:40:14.161"/>
    <p1510:client id="{5164C983-AA0A-90B8-F79C-4745DCFFF486}" v="233" dt="2023-09-27T18:28:02.849"/>
    <p1510:client id="{56AFC11F-7C0E-CA19-D037-00C35F98272C}" v="702" dt="2023-09-30T12:07:33.515"/>
    <p1510:client id="{FCF94530-3ACB-43A5-BEB8-E673657D644E}" v="859" dt="2023-09-01T13:14:36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8"/>
    <p:restoredTop sz="94700"/>
  </p:normalViewPr>
  <p:slideViewPr>
    <p:cSldViewPr snapToGrid="0" snapToObjects="1">
      <p:cViewPr varScale="1">
        <p:scale>
          <a:sx n="133" d="100"/>
          <a:sy n="133" d="100"/>
        </p:scale>
        <p:origin x="31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8.xml" Id="rId13" /><Relationship Type="http://schemas.openxmlformats.org/officeDocument/2006/relationships/slide" Target="slides/slide13.xml" Id="rId18" /><Relationship Type="http://schemas.openxmlformats.org/officeDocument/2006/relationships/slide" Target="slides/slide21.xml" Id="rId26" /><Relationship Type="http://schemas.openxmlformats.org/officeDocument/2006/relationships/customXml" Target="../customXml/item3.xml" Id="rId3" /><Relationship Type="http://schemas.openxmlformats.org/officeDocument/2006/relationships/slide" Target="slides/slide16.xml" Id="rId21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slide" Target="slides/slide12.xml" Id="rId17" /><Relationship Type="http://schemas.openxmlformats.org/officeDocument/2006/relationships/slide" Target="slides/slide20.xml" Id="rId25" /><Relationship Type="http://schemas.openxmlformats.org/officeDocument/2006/relationships/tableStyles" Target="tableStyles.xml" Id="rId33" /><Relationship Type="http://schemas.openxmlformats.org/officeDocument/2006/relationships/customXml" Target="../customXml/item2.xml" Id="rId2" /><Relationship Type="http://schemas.openxmlformats.org/officeDocument/2006/relationships/slide" Target="slides/slide11.xml" Id="rId16" /><Relationship Type="http://schemas.openxmlformats.org/officeDocument/2006/relationships/slide" Target="slides/slide15.xml" Id="rId20" /><Relationship Type="http://schemas.openxmlformats.org/officeDocument/2006/relationships/notesMaster" Target="notesMasters/notesMaster1.xml" Id="rId29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slide" Target="slides/slide19.xml" Id="rId24" /><Relationship Type="http://schemas.openxmlformats.org/officeDocument/2006/relationships/theme" Target="theme/theme1.xml" Id="rId32" /><Relationship Type="http://schemas.openxmlformats.org/officeDocument/2006/relationships/slideMaster" Target="slideMasters/slideMaster1.xml" Id="rId5" /><Relationship Type="http://schemas.openxmlformats.org/officeDocument/2006/relationships/slide" Target="slides/slide10.xml" Id="rId15" /><Relationship Type="http://schemas.openxmlformats.org/officeDocument/2006/relationships/slide" Target="slides/slide18.xml" Id="rId23" /><Relationship Type="http://schemas.openxmlformats.org/officeDocument/2006/relationships/slide" Target="slides/slide23.xml" Id="rId28" /><Relationship Type="http://schemas.openxmlformats.org/officeDocument/2006/relationships/slide" Target="slides/slide5.xml" Id="rId10" /><Relationship Type="http://schemas.openxmlformats.org/officeDocument/2006/relationships/slide" Target="slides/slide14.xml" Id="rId19" /><Relationship Type="http://schemas.openxmlformats.org/officeDocument/2006/relationships/viewProps" Target="viewProps.xml" Id="rId31" /><Relationship Type="http://schemas.openxmlformats.org/officeDocument/2006/relationships/customXml" Target="../customXml/item4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openxmlformats.org/officeDocument/2006/relationships/slide" Target="slides/slide17.xml" Id="rId22" /><Relationship Type="http://schemas.openxmlformats.org/officeDocument/2006/relationships/slide" Target="slides/slide22.xml" Id="rId27" /><Relationship Type="http://schemas.openxmlformats.org/officeDocument/2006/relationships/presProps" Target="presProps.xml" Id="rId30" /><Relationship Type="http://schemas.microsoft.com/office/2015/10/relationships/revisionInfo" Target="revisionInfo.xml" Id="rId35" /><Relationship Type="http://schemas.openxmlformats.org/officeDocument/2006/relationships/slide" Target="slides/slide3.xml" Id="rId8" 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7D68D-A14A-408C-A887-E8ECA2B19C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442AA0-BCE5-4A41-93A0-5309F8FB3320}">
      <dgm:prSet/>
      <dgm:spPr/>
      <dgm:t>
        <a:bodyPr/>
        <a:lstStyle/>
        <a:p>
          <a:pPr rtl="0"/>
          <a:r>
            <a:rPr lang="nl-NL" b="1" dirty="0">
              <a:latin typeface="Calibri Light" panose="020F0302020204030204"/>
            </a:rPr>
            <a:t> Ongewenste behandeling?</a:t>
          </a:r>
          <a:endParaRPr lang="en-US" dirty="0"/>
        </a:p>
      </dgm:t>
    </dgm:pt>
    <dgm:pt modelId="{BCC40EC7-4AE3-4EBA-BCEC-D19972F9394D}" type="parTrans" cxnId="{56367AFE-B9DD-40EB-BBA3-5719487E5000}">
      <dgm:prSet/>
      <dgm:spPr/>
      <dgm:t>
        <a:bodyPr/>
        <a:lstStyle/>
        <a:p>
          <a:endParaRPr lang="en-US"/>
        </a:p>
      </dgm:t>
    </dgm:pt>
    <dgm:pt modelId="{B98D0D8C-14B8-44E7-B8FC-C2943123E3B2}" type="sibTrans" cxnId="{56367AFE-B9DD-40EB-BBA3-5719487E5000}">
      <dgm:prSet/>
      <dgm:spPr/>
      <dgm:t>
        <a:bodyPr/>
        <a:lstStyle/>
        <a:p>
          <a:endParaRPr lang="en-US"/>
        </a:p>
      </dgm:t>
    </dgm:pt>
    <dgm:pt modelId="{BFA7F884-8CE0-431B-885E-32FC5E3876ED}">
      <dgm:prSet phldr="0"/>
      <dgm:spPr/>
      <dgm:t>
        <a:bodyPr/>
        <a:lstStyle/>
        <a:p>
          <a:pPr rtl="0"/>
          <a:r>
            <a:rPr lang="nl-NL" b="1" dirty="0">
              <a:latin typeface="Calibri Light" panose="020F0302020204030204"/>
            </a:rPr>
            <a:t> Sneller sterven door behandeling? </a:t>
          </a:r>
        </a:p>
      </dgm:t>
    </dgm:pt>
    <dgm:pt modelId="{5D7AB399-EDFB-409C-83F3-F6D1DC0BBED7}" type="parTrans" cxnId="{189A31E0-77A1-4828-8AD9-062807096CA5}">
      <dgm:prSet/>
      <dgm:spPr/>
    </dgm:pt>
    <dgm:pt modelId="{A0E70862-F785-4538-9B58-87CB8C84D212}" type="sibTrans" cxnId="{189A31E0-77A1-4828-8AD9-062807096CA5}">
      <dgm:prSet/>
      <dgm:spPr/>
    </dgm:pt>
    <dgm:pt modelId="{361B2BE7-CB6B-4A0E-9CDA-0E62F64FFF6D}">
      <dgm:prSet phldr="0"/>
      <dgm:spPr/>
      <dgm:t>
        <a:bodyPr/>
        <a:lstStyle/>
        <a:p>
          <a:pPr rtl="0"/>
          <a:r>
            <a:rPr lang="nl-NL" b="1" dirty="0">
              <a:latin typeface="Calibri Light" panose="020F0302020204030204"/>
            </a:rPr>
            <a:t> Overlijden op de SEH..</a:t>
          </a:r>
        </a:p>
      </dgm:t>
    </dgm:pt>
    <dgm:pt modelId="{A00CEA80-29C3-476E-8D73-E4DEC943DDF9}" type="parTrans" cxnId="{24BC3FC9-91F2-4729-8B43-CBC2A8833007}">
      <dgm:prSet/>
      <dgm:spPr/>
    </dgm:pt>
    <dgm:pt modelId="{23218470-4DBA-4937-8665-A7288A7E76AC}" type="sibTrans" cxnId="{24BC3FC9-91F2-4729-8B43-CBC2A8833007}">
      <dgm:prSet/>
      <dgm:spPr/>
    </dgm:pt>
    <dgm:pt modelId="{FECAC805-8E3F-4890-9DAB-8656F2F1FD84}">
      <dgm:prSet phldr="0"/>
      <dgm:spPr/>
      <dgm:t>
        <a:bodyPr/>
        <a:lstStyle/>
        <a:p>
          <a:pPr rtl="0"/>
          <a:r>
            <a:rPr lang="nl-NL" b="1" dirty="0">
              <a:latin typeface="Calibri Light" panose="020F0302020204030204"/>
            </a:rPr>
            <a:t> Afscheid nemen? </a:t>
          </a:r>
        </a:p>
      </dgm:t>
    </dgm:pt>
    <dgm:pt modelId="{12CD197F-E266-434D-B1E8-C3D0FA726BB4}" type="parTrans" cxnId="{7E35240A-1B32-496B-A917-357F347481B4}">
      <dgm:prSet/>
      <dgm:spPr/>
    </dgm:pt>
    <dgm:pt modelId="{343061B8-264C-4134-A039-D352E5E23FCF}" type="sibTrans" cxnId="{7E35240A-1B32-496B-A917-357F347481B4}">
      <dgm:prSet/>
      <dgm:spPr/>
    </dgm:pt>
    <dgm:pt modelId="{0B66E490-B06F-4082-A9F3-EBE16A871D0D}">
      <dgm:prSet phldr="0"/>
      <dgm:spPr/>
      <dgm:t>
        <a:bodyPr/>
        <a:lstStyle/>
        <a:p>
          <a:pPr rtl="0"/>
          <a:r>
            <a:rPr lang="nl-NL" b="1" dirty="0">
              <a:latin typeface="Calibri Light" panose="020F0302020204030204"/>
            </a:rPr>
            <a:t> Afronden van het leven?</a:t>
          </a:r>
        </a:p>
      </dgm:t>
    </dgm:pt>
    <dgm:pt modelId="{3F9B7074-0E33-41AF-8F16-ED1AA7007031}" type="parTrans" cxnId="{62A38B7D-2DEE-478C-9B72-82A3A8A6B6DC}">
      <dgm:prSet/>
      <dgm:spPr/>
    </dgm:pt>
    <dgm:pt modelId="{48C4E399-2B9C-43F4-8FC6-249242A08204}" type="sibTrans" cxnId="{62A38B7D-2DEE-478C-9B72-82A3A8A6B6DC}">
      <dgm:prSet/>
      <dgm:spPr/>
    </dgm:pt>
    <dgm:pt modelId="{D5025B3B-5A55-4566-BB70-6479FFB0BAB9}" type="pres">
      <dgm:prSet presAssocID="{9767D68D-A14A-408C-A887-E8ECA2B19C2F}" presName="linear" presStyleCnt="0">
        <dgm:presLayoutVars>
          <dgm:animLvl val="lvl"/>
          <dgm:resizeHandles val="exact"/>
        </dgm:presLayoutVars>
      </dgm:prSet>
      <dgm:spPr/>
    </dgm:pt>
    <dgm:pt modelId="{872B3DE3-DB87-4171-AF2C-ACAB1A02206B}" type="pres">
      <dgm:prSet presAssocID="{C3442AA0-BCE5-4A41-93A0-5309F8FB332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C310D1C-28A9-4C4D-8A3A-61552F12A091}" type="pres">
      <dgm:prSet presAssocID="{B98D0D8C-14B8-44E7-B8FC-C2943123E3B2}" presName="spacer" presStyleCnt="0"/>
      <dgm:spPr/>
    </dgm:pt>
    <dgm:pt modelId="{7500AAAB-0DF8-4206-A00D-2E3B2ECF180F}" type="pres">
      <dgm:prSet presAssocID="{BFA7F884-8CE0-431B-885E-32FC5E3876E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ABCC4A0-339D-49D7-90B7-511664D857ED}" type="pres">
      <dgm:prSet presAssocID="{A0E70862-F785-4538-9B58-87CB8C84D212}" presName="spacer" presStyleCnt="0"/>
      <dgm:spPr/>
    </dgm:pt>
    <dgm:pt modelId="{3B4EFCDF-5344-46FD-B0F4-F9AE052B96C7}" type="pres">
      <dgm:prSet presAssocID="{361B2BE7-CB6B-4A0E-9CDA-0E62F64FFF6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3925258-B436-4C21-B1F5-C32157AC904D}" type="pres">
      <dgm:prSet presAssocID="{23218470-4DBA-4937-8665-A7288A7E76AC}" presName="spacer" presStyleCnt="0"/>
      <dgm:spPr/>
    </dgm:pt>
    <dgm:pt modelId="{935715CE-311B-454A-BC46-88F8384A0198}" type="pres">
      <dgm:prSet presAssocID="{0B66E490-B06F-4082-A9F3-EBE16A871D0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10CB52B-367D-45B1-9555-2CD2F8D5127C}" type="pres">
      <dgm:prSet presAssocID="{48C4E399-2B9C-43F4-8FC6-249242A08204}" presName="spacer" presStyleCnt="0"/>
      <dgm:spPr/>
    </dgm:pt>
    <dgm:pt modelId="{00320CE2-A6FF-4CFE-AEB9-4CD26060ECCD}" type="pres">
      <dgm:prSet presAssocID="{FECAC805-8E3F-4890-9DAB-8656F2F1FD8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E35240A-1B32-496B-A917-357F347481B4}" srcId="{9767D68D-A14A-408C-A887-E8ECA2B19C2F}" destId="{FECAC805-8E3F-4890-9DAB-8656F2F1FD84}" srcOrd="4" destOrd="0" parTransId="{12CD197F-E266-434D-B1E8-C3D0FA726BB4}" sibTransId="{343061B8-264C-4134-A039-D352E5E23FCF}"/>
    <dgm:cxn modelId="{AD5C940F-BBC2-4E4B-AFE1-D0BB20BE0465}" type="presOf" srcId="{BFA7F884-8CE0-431B-885E-32FC5E3876ED}" destId="{7500AAAB-0DF8-4206-A00D-2E3B2ECF180F}" srcOrd="0" destOrd="0" presId="urn:microsoft.com/office/officeart/2005/8/layout/vList2"/>
    <dgm:cxn modelId="{B14C5231-2253-4EFC-9EB8-37A4E35115BC}" type="presOf" srcId="{9767D68D-A14A-408C-A887-E8ECA2B19C2F}" destId="{D5025B3B-5A55-4566-BB70-6479FFB0BAB9}" srcOrd="0" destOrd="0" presId="urn:microsoft.com/office/officeart/2005/8/layout/vList2"/>
    <dgm:cxn modelId="{62A38B7D-2DEE-478C-9B72-82A3A8A6B6DC}" srcId="{9767D68D-A14A-408C-A887-E8ECA2B19C2F}" destId="{0B66E490-B06F-4082-A9F3-EBE16A871D0D}" srcOrd="3" destOrd="0" parTransId="{3F9B7074-0E33-41AF-8F16-ED1AA7007031}" sibTransId="{48C4E399-2B9C-43F4-8FC6-249242A08204}"/>
    <dgm:cxn modelId="{3E4DA97E-B7C2-4846-AC2C-BF8D210D4A82}" type="presOf" srcId="{C3442AA0-BCE5-4A41-93A0-5309F8FB3320}" destId="{872B3DE3-DB87-4171-AF2C-ACAB1A02206B}" srcOrd="0" destOrd="0" presId="urn:microsoft.com/office/officeart/2005/8/layout/vList2"/>
    <dgm:cxn modelId="{965914BA-F069-4C2B-9821-93AFFFC84FF8}" type="presOf" srcId="{361B2BE7-CB6B-4A0E-9CDA-0E62F64FFF6D}" destId="{3B4EFCDF-5344-46FD-B0F4-F9AE052B96C7}" srcOrd="0" destOrd="0" presId="urn:microsoft.com/office/officeart/2005/8/layout/vList2"/>
    <dgm:cxn modelId="{466884C5-A530-4031-973F-5D0BE2CD3878}" type="presOf" srcId="{0B66E490-B06F-4082-A9F3-EBE16A871D0D}" destId="{935715CE-311B-454A-BC46-88F8384A0198}" srcOrd="0" destOrd="0" presId="urn:microsoft.com/office/officeart/2005/8/layout/vList2"/>
    <dgm:cxn modelId="{24BC3FC9-91F2-4729-8B43-CBC2A8833007}" srcId="{9767D68D-A14A-408C-A887-E8ECA2B19C2F}" destId="{361B2BE7-CB6B-4A0E-9CDA-0E62F64FFF6D}" srcOrd="2" destOrd="0" parTransId="{A00CEA80-29C3-476E-8D73-E4DEC943DDF9}" sibTransId="{23218470-4DBA-4937-8665-A7288A7E76AC}"/>
    <dgm:cxn modelId="{189A31E0-77A1-4828-8AD9-062807096CA5}" srcId="{9767D68D-A14A-408C-A887-E8ECA2B19C2F}" destId="{BFA7F884-8CE0-431B-885E-32FC5E3876ED}" srcOrd="1" destOrd="0" parTransId="{5D7AB399-EDFB-409C-83F3-F6D1DC0BBED7}" sibTransId="{A0E70862-F785-4538-9B58-87CB8C84D212}"/>
    <dgm:cxn modelId="{8398C2FA-4662-4801-9BBF-8D1D48BB033F}" type="presOf" srcId="{FECAC805-8E3F-4890-9DAB-8656F2F1FD84}" destId="{00320CE2-A6FF-4CFE-AEB9-4CD26060ECCD}" srcOrd="0" destOrd="0" presId="urn:microsoft.com/office/officeart/2005/8/layout/vList2"/>
    <dgm:cxn modelId="{56367AFE-B9DD-40EB-BBA3-5719487E5000}" srcId="{9767D68D-A14A-408C-A887-E8ECA2B19C2F}" destId="{C3442AA0-BCE5-4A41-93A0-5309F8FB3320}" srcOrd="0" destOrd="0" parTransId="{BCC40EC7-4AE3-4EBA-BCEC-D19972F9394D}" sibTransId="{B98D0D8C-14B8-44E7-B8FC-C2943123E3B2}"/>
    <dgm:cxn modelId="{95B62EFD-C944-437A-91BF-C8DEF7EB4776}" type="presParOf" srcId="{D5025B3B-5A55-4566-BB70-6479FFB0BAB9}" destId="{872B3DE3-DB87-4171-AF2C-ACAB1A02206B}" srcOrd="0" destOrd="0" presId="urn:microsoft.com/office/officeart/2005/8/layout/vList2"/>
    <dgm:cxn modelId="{E4401268-CD66-41D4-9492-B1B80E7B75BE}" type="presParOf" srcId="{D5025B3B-5A55-4566-BB70-6479FFB0BAB9}" destId="{3C310D1C-28A9-4C4D-8A3A-61552F12A091}" srcOrd="1" destOrd="0" presId="urn:microsoft.com/office/officeart/2005/8/layout/vList2"/>
    <dgm:cxn modelId="{5B8865D8-4904-4B53-9F1D-FE9DE2DE57D3}" type="presParOf" srcId="{D5025B3B-5A55-4566-BB70-6479FFB0BAB9}" destId="{7500AAAB-0DF8-4206-A00D-2E3B2ECF180F}" srcOrd="2" destOrd="0" presId="urn:microsoft.com/office/officeart/2005/8/layout/vList2"/>
    <dgm:cxn modelId="{7AB42E81-87C0-42EA-8D23-08D1EFA66C64}" type="presParOf" srcId="{D5025B3B-5A55-4566-BB70-6479FFB0BAB9}" destId="{0ABCC4A0-339D-49D7-90B7-511664D857ED}" srcOrd="3" destOrd="0" presId="urn:microsoft.com/office/officeart/2005/8/layout/vList2"/>
    <dgm:cxn modelId="{DA1D09C2-ECB5-4AB9-A625-9B8FB4A00B24}" type="presParOf" srcId="{D5025B3B-5A55-4566-BB70-6479FFB0BAB9}" destId="{3B4EFCDF-5344-46FD-B0F4-F9AE052B96C7}" srcOrd="4" destOrd="0" presId="urn:microsoft.com/office/officeart/2005/8/layout/vList2"/>
    <dgm:cxn modelId="{D83BB0B6-9DD0-4730-86A7-964F4D703AAF}" type="presParOf" srcId="{D5025B3B-5A55-4566-BB70-6479FFB0BAB9}" destId="{43925258-B436-4C21-B1F5-C32157AC904D}" srcOrd="5" destOrd="0" presId="urn:microsoft.com/office/officeart/2005/8/layout/vList2"/>
    <dgm:cxn modelId="{4A1F5890-91BB-479A-B474-983032A332BF}" type="presParOf" srcId="{D5025B3B-5A55-4566-BB70-6479FFB0BAB9}" destId="{935715CE-311B-454A-BC46-88F8384A0198}" srcOrd="6" destOrd="0" presId="urn:microsoft.com/office/officeart/2005/8/layout/vList2"/>
    <dgm:cxn modelId="{AADCDF8A-691D-4FF8-973E-B1EA66DD96BB}" type="presParOf" srcId="{D5025B3B-5A55-4566-BB70-6479FFB0BAB9}" destId="{110CB52B-367D-45B1-9555-2CD2F8D5127C}" srcOrd="7" destOrd="0" presId="urn:microsoft.com/office/officeart/2005/8/layout/vList2"/>
    <dgm:cxn modelId="{C0019F88-68DB-47F5-B22D-D09CBF6A9234}" type="presParOf" srcId="{D5025B3B-5A55-4566-BB70-6479FFB0BAB9}" destId="{00320CE2-A6FF-4CFE-AEB9-4CD26060ECC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67D68D-A14A-408C-A887-E8ECA2B19C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50330C4-E017-4800-9550-8B3F52D3C8F9}">
      <dgm:prSet/>
      <dgm:spPr/>
      <dgm:t>
        <a:bodyPr/>
        <a:lstStyle/>
        <a:p>
          <a:r>
            <a:rPr lang="nl-NL" b="1"/>
            <a:t>Doelgroep: &gt; 150.000 mensen per jaar, en groeiende</a:t>
          </a:r>
          <a:endParaRPr lang="en-US"/>
        </a:p>
      </dgm:t>
    </dgm:pt>
    <dgm:pt modelId="{63E3275A-8212-46BD-9C90-EB53299CB540}" type="parTrans" cxnId="{EC7C017A-9F37-4349-9E3E-09F2DAC26540}">
      <dgm:prSet/>
      <dgm:spPr/>
      <dgm:t>
        <a:bodyPr/>
        <a:lstStyle/>
        <a:p>
          <a:endParaRPr lang="en-US"/>
        </a:p>
      </dgm:t>
    </dgm:pt>
    <dgm:pt modelId="{3EA080E5-E1C4-4B9A-8FAF-FAA4262782A8}" type="sibTrans" cxnId="{EC7C017A-9F37-4349-9E3E-09F2DAC26540}">
      <dgm:prSet/>
      <dgm:spPr/>
      <dgm:t>
        <a:bodyPr/>
        <a:lstStyle/>
        <a:p>
          <a:endParaRPr lang="en-US"/>
        </a:p>
      </dgm:t>
    </dgm:pt>
    <dgm:pt modelId="{9D549A17-E76F-4247-A26C-569BA02C9DEF}">
      <dgm:prSet/>
      <dgm:spPr/>
      <dgm:t>
        <a:bodyPr/>
        <a:lstStyle/>
        <a:p>
          <a:r>
            <a:rPr lang="nl-NL" b="1"/>
            <a:t>1 op de 3 mensen krijgt ongewenste zorg</a:t>
          </a:r>
          <a:endParaRPr lang="en-US"/>
        </a:p>
      </dgm:t>
    </dgm:pt>
    <dgm:pt modelId="{0894E289-8C39-43EE-B3B8-F27ED907E469}" type="parTrans" cxnId="{73F61679-DB31-4194-8114-98758DFEF433}">
      <dgm:prSet/>
      <dgm:spPr/>
      <dgm:t>
        <a:bodyPr/>
        <a:lstStyle/>
        <a:p>
          <a:endParaRPr lang="en-US"/>
        </a:p>
      </dgm:t>
    </dgm:pt>
    <dgm:pt modelId="{F8821993-9562-46DD-8C3D-6D22539B0CEF}" type="sibTrans" cxnId="{73F61679-DB31-4194-8114-98758DFEF433}">
      <dgm:prSet/>
      <dgm:spPr/>
      <dgm:t>
        <a:bodyPr/>
        <a:lstStyle/>
        <a:p>
          <a:endParaRPr lang="en-US"/>
        </a:p>
      </dgm:t>
    </dgm:pt>
    <dgm:pt modelId="{DA196524-9235-4333-84C5-97B863EE22DF}">
      <dgm:prSet/>
      <dgm:spPr/>
      <dgm:t>
        <a:bodyPr/>
        <a:lstStyle/>
        <a:p>
          <a:r>
            <a:rPr lang="nl-NL" b="1"/>
            <a:t>Goede PZ --&gt; kans op ongewenste zorg 5 x kleiner</a:t>
          </a:r>
          <a:endParaRPr lang="en-US"/>
        </a:p>
      </dgm:t>
    </dgm:pt>
    <dgm:pt modelId="{B1FCBCEA-C3AA-4579-AF8E-264E1D3974E0}" type="parTrans" cxnId="{2058E943-D36A-4B3C-8E44-5A9B2AFF8AC7}">
      <dgm:prSet/>
      <dgm:spPr/>
      <dgm:t>
        <a:bodyPr/>
        <a:lstStyle/>
        <a:p>
          <a:endParaRPr lang="en-US"/>
        </a:p>
      </dgm:t>
    </dgm:pt>
    <dgm:pt modelId="{F851B53E-4029-456E-B25C-221DBBAB99F4}" type="sibTrans" cxnId="{2058E943-D36A-4B3C-8E44-5A9B2AFF8AC7}">
      <dgm:prSet/>
      <dgm:spPr/>
      <dgm:t>
        <a:bodyPr/>
        <a:lstStyle/>
        <a:p>
          <a:endParaRPr lang="en-US"/>
        </a:p>
      </dgm:t>
    </dgm:pt>
    <dgm:pt modelId="{EEB3C033-8C9D-45F2-9DCA-A45E99B46ED0}">
      <dgm:prSet/>
      <dgm:spPr/>
      <dgm:t>
        <a:bodyPr/>
        <a:lstStyle/>
        <a:p>
          <a:r>
            <a:rPr lang="nl-NL" b="1"/>
            <a:t>Voorkeursplek van overlijden: 80% wil thuis, nog geen 40% sterft thuis</a:t>
          </a:r>
          <a:endParaRPr lang="en-US"/>
        </a:p>
      </dgm:t>
    </dgm:pt>
    <dgm:pt modelId="{CF5A6E23-2186-4B5A-832B-3E5DF2F87A41}" type="parTrans" cxnId="{59B26EF4-E56E-49C2-953D-1A1125519D57}">
      <dgm:prSet/>
      <dgm:spPr/>
      <dgm:t>
        <a:bodyPr/>
        <a:lstStyle/>
        <a:p>
          <a:endParaRPr lang="en-US"/>
        </a:p>
      </dgm:t>
    </dgm:pt>
    <dgm:pt modelId="{4F670BBE-C19C-43CC-9D6E-D1A36F0F8FF8}" type="sibTrans" cxnId="{59B26EF4-E56E-49C2-953D-1A1125519D57}">
      <dgm:prSet/>
      <dgm:spPr/>
      <dgm:t>
        <a:bodyPr/>
        <a:lstStyle/>
        <a:p>
          <a:endParaRPr lang="en-US"/>
        </a:p>
      </dgm:t>
    </dgm:pt>
    <dgm:pt modelId="{C3442AA0-BCE5-4A41-93A0-5309F8FB3320}">
      <dgm:prSet/>
      <dgm:spPr/>
      <dgm:t>
        <a:bodyPr/>
        <a:lstStyle/>
        <a:p>
          <a:r>
            <a:rPr lang="nl-NL" b="1"/>
            <a:t>Zorg loopt vast</a:t>
          </a:r>
          <a:endParaRPr lang="en-US"/>
        </a:p>
      </dgm:t>
    </dgm:pt>
    <dgm:pt modelId="{BCC40EC7-4AE3-4EBA-BCEC-D19972F9394D}" type="parTrans" cxnId="{56367AFE-B9DD-40EB-BBA3-5719487E5000}">
      <dgm:prSet/>
      <dgm:spPr/>
      <dgm:t>
        <a:bodyPr/>
        <a:lstStyle/>
        <a:p>
          <a:endParaRPr lang="en-US"/>
        </a:p>
      </dgm:t>
    </dgm:pt>
    <dgm:pt modelId="{B98D0D8C-14B8-44E7-B8FC-C2943123E3B2}" type="sibTrans" cxnId="{56367AFE-B9DD-40EB-BBA3-5719487E5000}">
      <dgm:prSet/>
      <dgm:spPr/>
      <dgm:t>
        <a:bodyPr/>
        <a:lstStyle/>
        <a:p>
          <a:endParaRPr lang="en-US"/>
        </a:p>
      </dgm:t>
    </dgm:pt>
    <dgm:pt modelId="{D5025B3B-5A55-4566-BB70-6479FFB0BAB9}" type="pres">
      <dgm:prSet presAssocID="{9767D68D-A14A-408C-A887-E8ECA2B19C2F}" presName="linear" presStyleCnt="0">
        <dgm:presLayoutVars>
          <dgm:animLvl val="lvl"/>
          <dgm:resizeHandles val="exact"/>
        </dgm:presLayoutVars>
      </dgm:prSet>
      <dgm:spPr/>
    </dgm:pt>
    <dgm:pt modelId="{26159511-D23C-402C-B420-F681285579B1}" type="pres">
      <dgm:prSet presAssocID="{750330C4-E017-4800-9550-8B3F52D3C8F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C2D10E7-C71A-415C-AE36-5DFFCC565993}" type="pres">
      <dgm:prSet presAssocID="{3EA080E5-E1C4-4B9A-8FAF-FAA4262782A8}" presName="spacer" presStyleCnt="0"/>
      <dgm:spPr/>
    </dgm:pt>
    <dgm:pt modelId="{1189068D-D225-4168-91D9-1BFD9B56B2D1}" type="pres">
      <dgm:prSet presAssocID="{9D549A17-E76F-4247-A26C-569BA02C9DE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9B5E161-B861-482F-8A05-BAF4BC96F319}" type="pres">
      <dgm:prSet presAssocID="{F8821993-9562-46DD-8C3D-6D22539B0CEF}" presName="spacer" presStyleCnt="0"/>
      <dgm:spPr/>
    </dgm:pt>
    <dgm:pt modelId="{DA09C014-585D-4E8C-A705-6CFC19D25CF1}" type="pres">
      <dgm:prSet presAssocID="{DA196524-9235-4333-84C5-97B863EE22D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9F25130-0975-4F37-B3F0-681672A73D8F}" type="pres">
      <dgm:prSet presAssocID="{F851B53E-4029-456E-B25C-221DBBAB99F4}" presName="spacer" presStyleCnt="0"/>
      <dgm:spPr/>
    </dgm:pt>
    <dgm:pt modelId="{9EA3D2C6-72F0-4BED-89EF-987BEE7EC65B}" type="pres">
      <dgm:prSet presAssocID="{EEB3C033-8C9D-45F2-9DCA-A45E99B46ED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B9A0E0A-AF14-473F-9A8F-CA7650E3C4E3}" type="pres">
      <dgm:prSet presAssocID="{4F670BBE-C19C-43CC-9D6E-D1A36F0F8FF8}" presName="spacer" presStyleCnt="0"/>
      <dgm:spPr/>
    </dgm:pt>
    <dgm:pt modelId="{872B3DE3-DB87-4171-AF2C-ACAB1A02206B}" type="pres">
      <dgm:prSet presAssocID="{C3442AA0-BCE5-4A41-93A0-5309F8FB332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1F8A323-F57E-40A8-88FD-CB5C0D84EDB0}" type="presOf" srcId="{DA196524-9235-4333-84C5-97B863EE22DF}" destId="{DA09C014-585D-4E8C-A705-6CFC19D25CF1}" srcOrd="0" destOrd="0" presId="urn:microsoft.com/office/officeart/2005/8/layout/vList2"/>
    <dgm:cxn modelId="{B14C5231-2253-4EFC-9EB8-37A4E35115BC}" type="presOf" srcId="{9767D68D-A14A-408C-A887-E8ECA2B19C2F}" destId="{D5025B3B-5A55-4566-BB70-6479FFB0BAB9}" srcOrd="0" destOrd="0" presId="urn:microsoft.com/office/officeart/2005/8/layout/vList2"/>
    <dgm:cxn modelId="{3095AC3A-AE9A-4F72-8B8B-364E80BDF67E}" type="presOf" srcId="{750330C4-E017-4800-9550-8B3F52D3C8F9}" destId="{26159511-D23C-402C-B420-F681285579B1}" srcOrd="0" destOrd="0" presId="urn:microsoft.com/office/officeart/2005/8/layout/vList2"/>
    <dgm:cxn modelId="{2058E943-D36A-4B3C-8E44-5A9B2AFF8AC7}" srcId="{9767D68D-A14A-408C-A887-E8ECA2B19C2F}" destId="{DA196524-9235-4333-84C5-97B863EE22DF}" srcOrd="2" destOrd="0" parTransId="{B1FCBCEA-C3AA-4579-AF8E-264E1D3974E0}" sibTransId="{F851B53E-4029-456E-B25C-221DBBAB99F4}"/>
    <dgm:cxn modelId="{73F61679-DB31-4194-8114-98758DFEF433}" srcId="{9767D68D-A14A-408C-A887-E8ECA2B19C2F}" destId="{9D549A17-E76F-4247-A26C-569BA02C9DEF}" srcOrd="1" destOrd="0" parTransId="{0894E289-8C39-43EE-B3B8-F27ED907E469}" sibTransId="{F8821993-9562-46DD-8C3D-6D22539B0CEF}"/>
    <dgm:cxn modelId="{EC7C017A-9F37-4349-9E3E-09F2DAC26540}" srcId="{9767D68D-A14A-408C-A887-E8ECA2B19C2F}" destId="{750330C4-E017-4800-9550-8B3F52D3C8F9}" srcOrd="0" destOrd="0" parTransId="{63E3275A-8212-46BD-9C90-EB53299CB540}" sibTransId="{3EA080E5-E1C4-4B9A-8FAF-FAA4262782A8}"/>
    <dgm:cxn modelId="{534A8E88-DDFD-4EF9-9535-DF2ED412108D}" type="presOf" srcId="{C3442AA0-BCE5-4A41-93A0-5309F8FB3320}" destId="{872B3DE3-DB87-4171-AF2C-ACAB1A02206B}" srcOrd="0" destOrd="0" presId="urn:microsoft.com/office/officeart/2005/8/layout/vList2"/>
    <dgm:cxn modelId="{6A19F092-FF5C-458D-AA40-8DE6D2482381}" type="presOf" srcId="{EEB3C033-8C9D-45F2-9DCA-A45E99B46ED0}" destId="{9EA3D2C6-72F0-4BED-89EF-987BEE7EC65B}" srcOrd="0" destOrd="0" presId="urn:microsoft.com/office/officeart/2005/8/layout/vList2"/>
    <dgm:cxn modelId="{A59F8F99-8031-4BEE-A8D6-0F52DBDC510D}" type="presOf" srcId="{9D549A17-E76F-4247-A26C-569BA02C9DEF}" destId="{1189068D-D225-4168-91D9-1BFD9B56B2D1}" srcOrd="0" destOrd="0" presId="urn:microsoft.com/office/officeart/2005/8/layout/vList2"/>
    <dgm:cxn modelId="{59B26EF4-E56E-49C2-953D-1A1125519D57}" srcId="{9767D68D-A14A-408C-A887-E8ECA2B19C2F}" destId="{EEB3C033-8C9D-45F2-9DCA-A45E99B46ED0}" srcOrd="3" destOrd="0" parTransId="{CF5A6E23-2186-4B5A-832B-3E5DF2F87A41}" sibTransId="{4F670BBE-C19C-43CC-9D6E-D1A36F0F8FF8}"/>
    <dgm:cxn modelId="{56367AFE-B9DD-40EB-BBA3-5719487E5000}" srcId="{9767D68D-A14A-408C-A887-E8ECA2B19C2F}" destId="{C3442AA0-BCE5-4A41-93A0-5309F8FB3320}" srcOrd="4" destOrd="0" parTransId="{BCC40EC7-4AE3-4EBA-BCEC-D19972F9394D}" sibTransId="{B98D0D8C-14B8-44E7-B8FC-C2943123E3B2}"/>
    <dgm:cxn modelId="{28AC0CD5-55A7-4DF2-930A-77E2D7A17BC4}" type="presParOf" srcId="{D5025B3B-5A55-4566-BB70-6479FFB0BAB9}" destId="{26159511-D23C-402C-B420-F681285579B1}" srcOrd="0" destOrd="0" presId="urn:microsoft.com/office/officeart/2005/8/layout/vList2"/>
    <dgm:cxn modelId="{FFED6765-9584-4B75-B418-E5C1A9F8EC13}" type="presParOf" srcId="{D5025B3B-5A55-4566-BB70-6479FFB0BAB9}" destId="{EC2D10E7-C71A-415C-AE36-5DFFCC565993}" srcOrd="1" destOrd="0" presId="urn:microsoft.com/office/officeart/2005/8/layout/vList2"/>
    <dgm:cxn modelId="{5F0D4311-BE90-48F0-8E7A-FEA409F55CB3}" type="presParOf" srcId="{D5025B3B-5A55-4566-BB70-6479FFB0BAB9}" destId="{1189068D-D225-4168-91D9-1BFD9B56B2D1}" srcOrd="2" destOrd="0" presId="urn:microsoft.com/office/officeart/2005/8/layout/vList2"/>
    <dgm:cxn modelId="{4308F891-DFD2-469B-B066-5FD23EB955CE}" type="presParOf" srcId="{D5025B3B-5A55-4566-BB70-6479FFB0BAB9}" destId="{39B5E161-B861-482F-8A05-BAF4BC96F319}" srcOrd="3" destOrd="0" presId="urn:microsoft.com/office/officeart/2005/8/layout/vList2"/>
    <dgm:cxn modelId="{B638F6ED-4D62-4278-99E9-E24D2C1E9F10}" type="presParOf" srcId="{D5025B3B-5A55-4566-BB70-6479FFB0BAB9}" destId="{DA09C014-585D-4E8C-A705-6CFC19D25CF1}" srcOrd="4" destOrd="0" presId="urn:microsoft.com/office/officeart/2005/8/layout/vList2"/>
    <dgm:cxn modelId="{B0DC8BD7-8610-4DCD-B828-02A7F16D8268}" type="presParOf" srcId="{D5025B3B-5A55-4566-BB70-6479FFB0BAB9}" destId="{A9F25130-0975-4F37-B3F0-681672A73D8F}" srcOrd="5" destOrd="0" presId="urn:microsoft.com/office/officeart/2005/8/layout/vList2"/>
    <dgm:cxn modelId="{4E2ADF27-7D94-4B66-96D4-D0E73A2EB3F2}" type="presParOf" srcId="{D5025B3B-5A55-4566-BB70-6479FFB0BAB9}" destId="{9EA3D2C6-72F0-4BED-89EF-987BEE7EC65B}" srcOrd="6" destOrd="0" presId="urn:microsoft.com/office/officeart/2005/8/layout/vList2"/>
    <dgm:cxn modelId="{7DF4D06E-60BD-43AD-9350-A48904BF2413}" type="presParOf" srcId="{D5025B3B-5A55-4566-BB70-6479FFB0BAB9}" destId="{7B9A0E0A-AF14-473F-9A8F-CA7650E3C4E3}" srcOrd="7" destOrd="0" presId="urn:microsoft.com/office/officeart/2005/8/layout/vList2"/>
    <dgm:cxn modelId="{E9D3BC1B-60D7-4113-8F71-B39C582613D2}" type="presParOf" srcId="{D5025B3B-5A55-4566-BB70-6479FFB0BAB9}" destId="{872B3DE3-DB87-4171-AF2C-ACAB1A02206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758E03-4D01-45B7-AA66-C3847C1A38A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BC229C2-21BA-4E02-883B-4191FBDCCFFC}">
      <dgm:prSet/>
      <dgm:spPr/>
      <dgm:t>
        <a:bodyPr/>
        <a:lstStyle/>
        <a:p>
          <a:pPr>
            <a:defRPr cap="all"/>
          </a:pPr>
          <a:r>
            <a:rPr lang="nl-NL" b="1"/>
            <a:t>Altijd te vroeg </a:t>
          </a:r>
          <a:endParaRPr lang="en-US"/>
        </a:p>
      </dgm:t>
    </dgm:pt>
    <dgm:pt modelId="{CF8A1B4B-C308-4654-A803-F536A92B5B0B}" type="parTrans" cxnId="{8A55F997-18B8-4F3D-8A0A-5594A0984357}">
      <dgm:prSet/>
      <dgm:spPr/>
      <dgm:t>
        <a:bodyPr/>
        <a:lstStyle/>
        <a:p>
          <a:endParaRPr lang="en-US"/>
        </a:p>
      </dgm:t>
    </dgm:pt>
    <dgm:pt modelId="{689C4A07-F613-4608-9246-CCE6B2D66EB9}" type="sibTrans" cxnId="{8A55F997-18B8-4F3D-8A0A-5594A0984357}">
      <dgm:prSet/>
      <dgm:spPr/>
      <dgm:t>
        <a:bodyPr/>
        <a:lstStyle/>
        <a:p>
          <a:endParaRPr lang="en-US"/>
        </a:p>
      </dgm:t>
    </dgm:pt>
    <dgm:pt modelId="{9693D436-9500-472D-B492-FDD529D081F3}">
      <dgm:prSet/>
      <dgm:spPr/>
      <dgm:t>
        <a:bodyPr/>
        <a:lstStyle/>
        <a:p>
          <a:pPr>
            <a:defRPr cap="all"/>
          </a:pPr>
          <a:r>
            <a:rPr lang="nl-NL" b="1"/>
            <a:t>totdat je te laat bent </a:t>
          </a:r>
          <a:endParaRPr lang="en-US"/>
        </a:p>
      </dgm:t>
    </dgm:pt>
    <dgm:pt modelId="{9F7D601C-1D21-4336-B4A7-0C80C1E550C2}" type="parTrans" cxnId="{62A225E1-6ED0-4E5A-92ED-8811432C20B3}">
      <dgm:prSet/>
      <dgm:spPr/>
      <dgm:t>
        <a:bodyPr/>
        <a:lstStyle/>
        <a:p>
          <a:endParaRPr lang="en-US"/>
        </a:p>
      </dgm:t>
    </dgm:pt>
    <dgm:pt modelId="{84B0EC7A-869D-4E05-8D6A-FD778B8085C8}" type="sibTrans" cxnId="{62A225E1-6ED0-4E5A-92ED-8811432C20B3}">
      <dgm:prSet/>
      <dgm:spPr/>
      <dgm:t>
        <a:bodyPr/>
        <a:lstStyle/>
        <a:p>
          <a:endParaRPr lang="en-US"/>
        </a:p>
      </dgm:t>
    </dgm:pt>
    <dgm:pt modelId="{7905FCEA-00DB-4F1A-96F8-5BB6A7F95A8F}" type="pres">
      <dgm:prSet presAssocID="{55758E03-4D01-45B7-AA66-C3847C1A38A2}" presName="root" presStyleCnt="0">
        <dgm:presLayoutVars>
          <dgm:dir/>
          <dgm:resizeHandles val="exact"/>
        </dgm:presLayoutVars>
      </dgm:prSet>
      <dgm:spPr/>
    </dgm:pt>
    <dgm:pt modelId="{2BD66961-36B7-43E7-8375-192F336717EA}" type="pres">
      <dgm:prSet presAssocID="{4BC229C2-21BA-4E02-883B-4191FBDCCFFC}" presName="compNode" presStyleCnt="0"/>
      <dgm:spPr/>
    </dgm:pt>
    <dgm:pt modelId="{3D0AD5C1-F0F9-4B41-BAE5-69D9EB01146B}" type="pres">
      <dgm:prSet presAssocID="{4BC229C2-21BA-4E02-883B-4191FBDCCFFC}" presName="iconBgRect" presStyleLbl="bgShp" presStyleIdx="0" presStyleCnt="2"/>
      <dgm:spPr/>
    </dgm:pt>
    <dgm:pt modelId="{D010B1E8-D114-4CEF-BDF3-D3DC8F64A1CD}" type="pres">
      <dgm:prSet presAssocID="{4BC229C2-21BA-4E02-883B-4191FBDCCFF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rt"/>
        </a:ext>
      </dgm:extLst>
    </dgm:pt>
    <dgm:pt modelId="{8035E152-479F-4387-B0C4-38FEC6E2DB81}" type="pres">
      <dgm:prSet presAssocID="{4BC229C2-21BA-4E02-883B-4191FBDCCFFC}" presName="spaceRect" presStyleCnt="0"/>
      <dgm:spPr/>
    </dgm:pt>
    <dgm:pt modelId="{8A47689D-A1FB-48E3-81AE-509A45A66C02}" type="pres">
      <dgm:prSet presAssocID="{4BC229C2-21BA-4E02-883B-4191FBDCCFFC}" presName="textRect" presStyleLbl="revTx" presStyleIdx="0" presStyleCnt="2">
        <dgm:presLayoutVars>
          <dgm:chMax val="1"/>
          <dgm:chPref val="1"/>
        </dgm:presLayoutVars>
      </dgm:prSet>
      <dgm:spPr/>
    </dgm:pt>
    <dgm:pt modelId="{FDB90E21-4B82-4352-BEB3-34B45B941BBF}" type="pres">
      <dgm:prSet presAssocID="{689C4A07-F613-4608-9246-CCE6B2D66EB9}" presName="sibTrans" presStyleCnt="0"/>
      <dgm:spPr/>
    </dgm:pt>
    <dgm:pt modelId="{B6FA7572-6AB2-441C-A139-99B3AB0AA081}" type="pres">
      <dgm:prSet presAssocID="{9693D436-9500-472D-B492-FDD529D081F3}" presName="compNode" presStyleCnt="0"/>
      <dgm:spPr/>
    </dgm:pt>
    <dgm:pt modelId="{A208240C-D87F-4924-92E6-678381506A35}" type="pres">
      <dgm:prSet presAssocID="{9693D436-9500-472D-B492-FDD529D081F3}" presName="iconBgRect" presStyleLbl="bgShp" presStyleIdx="1" presStyleCnt="2"/>
      <dgm:spPr/>
    </dgm:pt>
    <dgm:pt modelId="{400F4D6B-15BA-4E9A-8A5D-2D0DB6C8A050}" type="pres">
      <dgm:prSet presAssocID="{9693D436-9500-472D-B492-FDD529D081F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F2055628-C385-4C93-8DB5-83379B37B67B}" type="pres">
      <dgm:prSet presAssocID="{9693D436-9500-472D-B492-FDD529D081F3}" presName="spaceRect" presStyleCnt="0"/>
      <dgm:spPr/>
    </dgm:pt>
    <dgm:pt modelId="{2C7D6AD9-DDBB-4B82-A4DD-09FBB55822CE}" type="pres">
      <dgm:prSet presAssocID="{9693D436-9500-472D-B492-FDD529D081F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DE9880D-FF17-42EE-ABC0-018E75C8C787}" type="presOf" srcId="{4BC229C2-21BA-4E02-883B-4191FBDCCFFC}" destId="{8A47689D-A1FB-48E3-81AE-509A45A66C02}" srcOrd="0" destOrd="0" presId="urn:microsoft.com/office/officeart/2018/5/layout/IconCircleLabelList"/>
    <dgm:cxn modelId="{B8EC4C97-CF3E-4329-9D3D-9A6C15DDBD5A}" type="presOf" srcId="{55758E03-4D01-45B7-AA66-C3847C1A38A2}" destId="{7905FCEA-00DB-4F1A-96F8-5BB6A7F95A8F}" srcOrd="0" destOrd="0" presId="urn:microsoft.com/office/officeart/2018/5/layout/IconCircleLabelList"/>
    <dgm:cxn modelId="{8A55F997-18B8-4F3D-8A0A-5594A0984357}" srcId="{55758E03-4D01-45B7-AA66-C3847C1A38A2}" destId="{4BC229C2-21BA-4E02-883B-4191FBDCCFFC}" srcOrd="0" destOrd="0" parTransId="{CF8A1B4B-C308-4654-A803-F536A92B5B0B}" sibTransId="{689C4A07-F613-4608-9246-CCE6B2D66EB9}"/>
    <dgm:cxn modelId="{3D9495D7-D61D-4174-9F4C-F38D4639AEFF}" type="presOf" srcId="{9693D436-9500-472D-B492-FDD529D081F3}" destId="{2C7D6AD9-DDBB-4B82-A4DD-09FBB55822CE}" srcOrd="0" destOrd="0" presId="urn:microsoft.com/office/officeart/2018/5/layout/IconCircleLabelList"/>
    <dgm:cxn modelId="{62A225E1-6ED0-4E5A-92ED-8811432C20B3}" srcId="{55758E03-4D01-45B7-AA66-C3847C1A38A2}" destId="{9693D436-9500-472D-B492-FDD529D081F3}" srcOrd="1" destOrd="0" parTransId="{9F7D601C-1D21-4336-B4A7-0C80C1E550C2}" sibTransId="{84B0EC7A-869D-4E05-8D6A-FD778B8085C8}"/>
    <dgm:cxn modelId="{655ECD5C-A773-472C-8F05-2D33792707DC}" type="presParOf" srcId="{7905FCEA-00DB-4F1A-96F8-5BB6A7F95A8F}" destId="{2BD66961-36B7-43E7-8375-192F336717EA}" srcOrd="0" destOrd="0" presId="urn:microsoft.com/office/officeart/2018/5/layout/IconCircleLabelList"/>
    <dgm:cxn modelId="{6B4BB908-84A8-40F0-A227-18F7176BF393}" type="presParOf" srcId="{2BD66961-36B7-43E7-8375-192F336717EA}" destId="{3D0AD5C1-F0F9-4B41-BAE5-69D9EB01146B}" srcOrd="0" destOrd="0" presId="urn:microsoft.com/office/officeart/2018/5/layout/IconCircleLabelList"/>
    <dgm:cxn modelId="{C186AE47-571C-484F-87E8-70C63AF64712}" type="presParOf" srcId="{2BD66961-36B7-43E7-8375-192F336717EA}" destId="{D010B1E8-D114-4CEF-BDF3-D3DC8F64A1CD}" srcOrd="1" destOrd="0" presId="urn:microsoft.com/office/officeart/2018/5/layout/IconCircleLabelList"/>
    <dgm:cxn modelId="{A5C940E8-1D3F-4D1E-997A-F90EECC2AA7D}" type="presParOf" srcId="{2BD66961-36B7-43E7-8375-192F336717EA}" destId="{8035E152-479F-4387-B0C4-38FEC6E2DB81}" srcOrd="2" destOrd="0" presId="urn:microsoft.com/office/officeart/2018/5/layout/IconCircleLabelList"/>
    <dgm:cxn modelId="{7EAD98D5-B4EB-4A81-82E4-AC5D9E25A416}" type="presParOf" srcId="{2BD66961-36B7-43E7-8375-192F336717EA}" destId="{8A47689D-A1FB-48E3-81AE-509A45A66C02}" srcOrd="3" destOrd="0" presId="urn:microsoft.com/office/officeart/2018/5/layout/IconCircleLabelList"/>
    <dgm:cxn modelId="{9BEA7634-504E-4095-B4F3-DC7DD077AF7C}" type="presParOf" srcId="{7905FCEA-00DB-4F1A-96F8-5BB6A7F95A8F}" destId="{FDB90E21-4B82-4352-BEB3-34B45B941BBF}" srcOrd="1" destOrd="0" presId="urn:microsoft.com/office/officeart/2018/5/layout/IconCircleLabelList"/>
    <dgm:cxn modelId="{6F435D38-A879-498C-B1EE-F843D1368710}" type="presParOf" srcId="{7905FCEA-00DB-4F1A-96F8-5BB6A7F95A8F}" destId="{B6FA7572-6AB2-441C-A139-99B3AB0AA081}" srcOrd="2" destOrd="0" presId="urn:microsoft.com/office/officeart/2018/5/layout/IconCircleLabelList"/>
    <dgm:cxn modelId="{D4CD439B-59B7-495F-ADFE-CFF01509FE48}" type="presParOf" srcId="{B6FA7572-6AB2-441C-A139-99B3AB0AA081}" destId="{A208240C-D87F-4924-92E6-678381506A35}" srcOrd="0" destOrd="0" presId="urn:microsoft.com/office/officeart/2018/5/layout/IconCircleLabelList"/>
    <dgm:cxn modelId="{6A999087-C6B5-45E8-A3C8-C6476B46D19A}" type="presParOf" srcId="{B6FA7572-6AB2-441C-A139-99B3AB0AA081}" destId="{400F4D6B-15BA-4E9A-8A5D-2D0DB6C8A050}" srcOrd="1" destOrd="0" presId="urn:microsoft.com/office/officeart/2018/5/layout/IconCircleLabelList"/>
    <dgm:cxn modelId="{8D193337-A972-4946-AB74-F12E62740864}" type="presParOf" srcId="{B6FA7572-6AB2-441C-A139-99B3AB0AA081}" destId="{F2055628-C385-4C93-8DB5-83379B37B67B}" srcOrd="2" destOrd="0" presId="urn:microsoft.com/office/officeart/2018/5/layout/IconCircleLabelList"/>
    <dgm:cxn modelId="{61A966A4-75C1-4CA0-A8E7-BCEE555D63E0}" type="presParOf" srcId="{B6FA7572-6AB2-441C-A139-99B3AB0AA081}" destId="{2C7D6AD9-DDBB-4B82-A4DD-09FBB55822C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B3DE3-DB87-4171-AF2C-ACAB1A02206B}">
      <dsp:nvSpPr>
        <dsp:cNvPr id="0" name=""/>
        <dsp:cNvSpPr/>
      </dsp:nvSpPr>
      <dsp:spPr>
        <a:xfrm>
          <a:off x="0" y="267969"/>
          <a:ext cx="6172199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b="1" kern="1200" dirty="0">
              <a:latin typeface="Calibri Light" panose="020F0302020204030204"/>
            </a:rPr>
            <a:t> Ongewenste behandeling?</a:t>
          </a:r>
          <a:endParaRPr lang="en-US" sz="3300" kern="1200" dirty="0"/>
        </a:p>
      </dsp:txBody>
      <dsp:txXfrm>
        <a:off x="38638" y="306607"/>
        <a:ext cx="6094923" cy="714229"/>
      </dsp:txXfrm>
    </dsp:sp>
    <dsp:sp modelId="{7500AAAB-0DF8-4206-A00D-2E3B2ECF180F}">
      <dsp:nvSpPr>
        <dsp:cNvPr id="0" name=""/>
        <dsp:cNvSpPr/>
      </dsp:nvSpPr>
      <dsp:spPr>
        <a:xfrm>
          <a:off x="0" y="1154515"/>
          <a:ext cx="6172199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b="1" kern="1200" dirty="0">
              <a:latin typeface="Calibri Light" panose="020F0302020204030204"/>
            </a:rPr>
            <a:t> Sneller sterven door behandeling? </a:t>
          </a:r>
        </a:p>
      </dsp:txBody>
      <dsp:txXfrm>
        <a:off x="38638" y="1193153"/>
        <a:ext cx="6094923" cy="714229"/>
      </dsp:txXfrm>
    </dsp:sp>
    <dsp:sp modelId="{3B4EFCDF-5344-46FD-B0F4-F9AE052B96C7}">
      <dsp:nvSpPr>
        <dsp:cNvPr id="0" name=""/>
        <dsp:cNvSpPr/>
      </dsp:nvSpPr>
      <dsp:spPr>
        <a:xfrm>
          <a:off x="0" y="2041060"/>
          <a:ext cx="6172199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b="1" kern="1200" dirty="0">
              <a:latin typeface="Calibri Light" panose="020F0302020204030204"/>
            </a:rPr>
            <a:t> Overlijden op de SEH..</a:t>
          </a:r>
        </a:p>
      </dsp:txBody>
      <dsp:txXfrm>
        <a:off x="38638" y="2079698"/>
        <a:ext cx="6094923" cy="714229"/>
      </dsp:txXfrm>
    </dsp:sp>
    <dsp:sp modelId="{935715CE-311B-454A-BC46-88F8384A0198}">
      <dsp:nvSpPr>
        <dsp:cNvPr id="0" name=""/>
        <dsp:cNvSpPr/>
      </dsp:nvSpPr>
      <dsp:spPr>
        <a:xfrm>
          <a:off x="0" y="2927605"/>
          <a:ext cx="6172199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b="1" kern="1200" dirty="0">
              <a:latin typeface="Calibri Light" panose="020F0302020204030204"/>
            </a:rPr>
            <a:t> Afronden van het leven?</a:t>
          </a:r>
        </a:p>
      </dsp:txBody>
      <dsp:txXfrm>
        <a:off x="38638" y="2966243"/>
        <a:ext cx="6094923" cy="714229"/>
      </dsp:txXfrm>
    </dsp:sp>
    <dsp:sp modelId="{00320CE2-A6FF-4CFE-AEB9-4CD26060ECCD}">
      <dsp:nvSpPr>
        <dsp:cNvPr id="0" name=""/>
        <dsp:cNvSpPr/>
      </dsp:nvSpPr>
      <dsp:spPr>
        <a:xfrm>
          <a:off x="0" y="3814150"/>
          <a:ext cx="6172199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b="1" kern="1200" dirty="0">
              <a:latin typeface="Calibri Light" panose="020F0302020204030204"/>
            </a:rPr>
            <a:t> Afscheid nemen? </a:t>
          </a:r>
        </a:p>
      </dsp:txBody>
      <dsp:txXfrm>
        <a:off x="38638" y="3852788"/>
        <a:ext cx="6094923" cy="714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59511-D23C-402C-B420-F681285579B1}">
      <dsp:nvSpPr>
        <dsp:cNvPr id="0" name=""/>
        <dsp:cNvSpPr/>
      </dsp:nvSpPr>
      <dsp:spPr>
        <a:xfrm>
          <a:off x="0" y="16982"/>
          <a:ext cx="6172199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1" kern="1200"/>
            <a:t>Doelgroep: &gt; 150.000 mensen per jaar, en groeiende</a:t>
          </a:r>
          <a:endParaRPr lang="en-US" sz="2300" kern="1200"/>
        </a:p>
      </dsp:txBody>
      <dsp:txXfrm>
        <a:off x="44664" y="61646"/>
        <a:ext cx="6082871" cy="825612"/>
      </dsp:txXfrm>
    </dsp:sp>
    <dsp:sp modelId="{1189068D-D225-4168-91D9-1BFD9B56B2D1}">
      <dsp:nvSpPr>
        <dsp:cNvPr id="0" name=""/>
        <dsp:cNvSpPr/>
      </dsp:nvSpPr>
      <dsp:spPr>
        <a:xfrm>
          <a:off x="0" y="998162"/>
          <a:ext cx="6172199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1" kern="1200"/>
            <a:t>1 op de 3 mensen krijgt ongewenste zorg</a:t>
          </a:r>
          <a:endParaRPr lang="en-US" sz="2300" kern="1200"/>
        </a:p>
      </dsp:txBody>
      <dsp:txXfrm>
        <a:off x="44664" y="1042826"/>
        <a:ext cx="6082871" cy="825612"/>
      </dsp:txXfrm>
    </dsp:sp>
    <dsp:sp modelId="{DA09C014-585D-4E8C-A705-6CFC19D25CF1}">
      <dsp:nvSpPr>
        <dsp:cNvPr id="0" name=""/>
        <dsp:cNvSpPr/>
      </dsp:nvSpPr>
      <dsp:spPr>
        <a:xfrm>
          <a:off x="0" y="1979342"/>
          <a:ext cx="6172199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1" kern="1200"/>
            <a:t>Goede PZ --&gt; kans op ongewenste zorg 5 x kleiner</a:t>
          </a:r>
          <a:endParaRPr lang="en-US" sz="2300" kern="1200"/>
        </a:p>
      </dsp:txBody>
      <dsp:txXfrm>
        <a:off x="44664" y="2024006"/>
        <a:ext cx="6082871" cy="825612"/>
      </dsp:txXfrm>
    </dsp:sp>
    <dsp:sp modelId="{9EA3D2C6-72F0-4BED-89EF-987BEE7EC65B}">
      <dsp:nvSpPr>
        <dsp:cNvPr id="0" name=""/>
        <dsp:cNvSpPr/>
      </dsp:nvSpPr>
      <dsp:spPr>
        <a:xfrm>
          <a:off x="0" y="2960522"/>
          <a:ext cx="6172199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1" kern="1200"/>
            <a:t>Voorkeursplek van overlijden: 80% wil thuis, nog geen 40% sterft thuis</a:t>
          </a:r>
          <a:endParaRPr lang="en-US" sz="2300" kern="1200"/>
        </a:p>
      </dsp:txBody>
      <dsp:txXfrm>
        <a:off x="44664" y="3005186"/>
        <a:ext cx="6082871" cy="825612"/>
      </dsp:txXfrm>
    </dsp:sp>
    <dsp:sp modelId="{872B3DE3-DB87-4171-AF2C-ACAB1A02206B}">
      <dsp:nvSpPr>
        <dsp:cNvPr id="0" name=""/>
        <dsp:cNvSpPr/>
      </dsp:nvSpPr>
      <dsp:spPr>
        <a:xfrm>
          <a:off x="0" y="3941702"/>
          <a:ext cx="6172199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1" kern="1200"/>
            <a:t>Zorg loopt vast</a:t>
          </a:r>
          <a:endParaRPr lang="en-US" sz="2300" kern="1200"/>
        </a:p>
      </dsp:txBody>
      <dsp:txXfrm>
        <a:off x="44664" y="3986366"/>
        <a:ext cx="6082871" cy="825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AD5C1-F0F9-4B41-BAE5-69D9EB01146B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0B1E8-D114-4CEF-BDF3-D3DC8F64A1CD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7689D-A1FB-48E3-81AE-509A45A66C02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700" b="1" kern="1200"/>
            <a:t>Altijd te vroeg </a:t>
          </a:r>
          <a:endParaRPr lang="en-US" sz="2700" kern="1200"/>
        </a:p>
      </dsp:txBody>
      <dsp:txXfrm>
        <a:off x="1342800" y="3255669"/>
        <a:ext cx="3600000" cy="720000"/>
      </dsp:txXfrm>
    </dsp:sp>
    <dsp:sp modelId="{A208240C-D87F-4924-92E6-678381506A35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F4D6B-15BA-4E9A-8A5D-2D0DB6C8A050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D6AD9-DDBB-4B82-A4DD-09FBB55822CE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700" b="1" kern="1200"/>
            <a:t>totdat je te laat bent </a:t>
          </a:r>
          <a:endParaRPr lang="en-US" sz="2700" kern="1200"/>
        </a:p>
      </dsp:txBody>
      <dsp:txXfrm>
        <a:off x="5572800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A5832-23B4-9C49-AAFB-EC9BCBF3D89C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66220-9F91-4A4D-9BCB-F8FCA84F873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75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D1267-3F84-1643-8342-8D2C02E7C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04CAED-C5DC-7642-AF63-A715BC8D9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AF9890-FC2C-5047-AE2E-6DD9BC87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0CAF32-4052-0242-9304-F843A773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445098-4F74-8045-85BF-F6F9F9D3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91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0DB8C-81AC-7C40-B108-09865426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863FBC-CD8F-6C49-A4AF-0F7A28612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8B03BD-D6E4-D741-B234-AA09D84F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19BBAD-7BE1-264B-BF63-D71C52112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9EC853-9878-7245-97B9-BFEB5147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90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B22C3E4-E7B8-C54C-B300-2D8311706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D4E5357-B4D5-B942-819D-412DE9FF6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07D5E9-CCB3-A748-B584-8376E794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923ED1-B9F2-E242-861F-5BDCBE12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EC09F7-EF5E-E24D-A993-41F3584E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44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2846-264D-8941-BDAD-D03B4BAF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3FC7D2-F2EE-2D43-AA37-E7DF8EAEB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050A39-052B-1344-9BFD-6A17F986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BE7B2F-CA39-4143-9528-261F6B42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56A13B-10DD-1140-9A0B-EFEC316A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92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2B1DE-BC40-B949-94CC-2546BCCE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C9B29F-8C50-7D43-AD85-C7D0B5466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E6A252-9C09-3B47-A75A-229EA727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245995-6E95-444D-8088-D086FC96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F25843-A3D3-154C-8B61-CC7F8C2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18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ED686-AB4B-B247-BE64-A3FF45D8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31BA7C-349C-CD4F-B8CF-7262D9F12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55F74B6-4F63-694E-8BC7-1F3B9053B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01A24A-F883-CF43-A43D-48068DDC9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75C34D-CC5E-BB49-B835-9CA62007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04C0A2-F09E-6140-B6C2-13AB4852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8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9F02F-F687-D14D-8639-ACA4B474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9E031B-0D18-3241-B61D-80A87A49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F32920-54F7-A842-B5E9-8D30F7B75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D27351-B918-7843-B049-91049D383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7F977BA-31AD-8F48-B5C0-9BEEFCD789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D33BA6-CA7D-3543-8223-D5E37D46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E8435EC-E897-EA48-B754-9C546574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C87D942-7002-EF4E-8A2A-11BA7122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93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85F94-DF22-7D41-95F6-4F6CA9AA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262986F-0687-8048-8CC5-B2CF18C4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8ED5BE-CA3B-A44E-9575-92FE8CCC0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4F9468-EABF-1F47-9C8A-8D68E30A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59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CC40F17-DB8F-C64C-9CCD-91C8215A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7927F46-FF12-B241-A778-5D03DC29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26E2FB-752F-B84A-B221-C456AB81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85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BBB94-F5E2-5748-B256-D9825DF5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E4A1E0-5574-5641-93DB-0396BBB72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8B7ED7-9AD2-AD4C-BD1D-E9B2187BA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FB0F52-6CF4-BF4F-B687-0F610507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618D79A-087F-9745-8675-7E240F4D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132B39-9E28-4949-A9DF-A78FB809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40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E6105-044C-3340-B934-40C0BDAE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2805FF7-08CC-1B4C-9EA3-4FBA873A7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029D12-15FC-5646-8457-F662E6FDF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2BBDAB-3134-0B48-8681-7C540BDA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9CE1-49B5-8C44-A7AD-58CE094CB78B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E1BBBC-E19F-1D45-8B9B-79C32613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551D97-DB95-4F4A-8BAC-0EBE70F2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1B68B-497B-9542-A792-69C9772991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63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0D768DB-BBD6-C046-89B0-850D11B9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51B5AD-8F4D-094D-A2EB-A1135D3A1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5F052E-5984-314C-962D-506738E84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69CE1-49B5-8C44-A7AD-58CE094CB78B}" type="datetimeFigureOut">
              <a:rPr lang="nl-NL" smtClean="0"/>
              <a:t>30-9-2023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26D673-17B1-D548-AAB9-1B01D7243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62F0FF-3C15-0A40-9DD0-2F280F96F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1B68B-497B-9542-A792-69C9772991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95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svg"/><Relationship Id="rId7" Type="http://schemas.openxmlformats.org/officeDocument/2006/relationships/image" Target="../media/image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10" Type="http://schemas.openxmlformats.org/officeDocument/2006/relationships/image" Target="../media/image21.sv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CB55627-1D5D-9F48-9635-A6BBFB3D7AB4}"/>
              </a:ext>
            </a:extLst>
          </p:cNvPr>
          <p:cNvSpPr txBox="1"/>
          <p:nvPr/>
        </p:nvSpPr>
        <p:spPr>
          <a:xfrm>
            <a:off x="-879890" y="3428210"/>
            <a:ext cx="921215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5400" b="1" dirty="0">
                <a:solidFill>
                  <a:srgbClr val="D9222A"/>
                </a:solidFill>
                <a:ea typeface="Calibri"/>
                <a:cs typeface="Calibri"/>
              </a:rPr>
              <a:t>Samen</a:t>
            </a:r>
            <a:endParaRPr lang="en-US" dirty="0"/>
          </a:p>
          <a:p>
            <a:pPr algn="ctr"/>
            <a:r>
              <a:rPr lang="nl-NL" sz="5400" b="1" dirty="0">
                <a:solidFill>
                  <a:srgbClr val="D9222A"/>
                </a:solidFill>
                <a:ea typeface="Calibri"/>
                <a:cs typeface="Calibri"/>
              </a:rPr>
              <a:t>Tot de dood ons scheidt</a:t>
            </a:r>
          </a:p>
        </p:txBody>
      </p:sp>
    </p:spTree>
    <p:extLst>
      <p:ext uri="{BB962C8B-B14F-4D97-AF65-F5344CB8AC3E}">
        <p14:creationId xmlns:p14="http://schemas.microsoft.com/office/powerpoint/2010/main" val="774933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171E4A2-AF16-0C43-9B89-43F5CEF3E742}"/>
              </a:ext>
            </a:extLst>
          </p:cNvPr>
          <p:cNvSpPr txBox="1"/>
          <p:nvPr/>
        </p:nvSpPr>
        <p:spPr>
          <a:xfrm>
            <a:off x="2281517" y="356160"/>
            <a:ext cx="10488706" cy="10835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Wat gaan we NIET doen? </a:t>
            </a:r>
            <a:endParaRPr lang="nl-NL" sz="4400" b="1" dirty="0">
              <a:solidFill>
                <a:srgbClr val="C00000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0933D-2DA8-417D-FB25-EE34BB644AB4}"/>
              </a:ext>
            </a:extLst>
          </p:cNvPr>
          <p:cNvSpPr txBox="1"/>
          <p:nvPr/>
        </p:nvSpPr>
        <p:spPr>
          <a:xfrm>
            <a:off x="8733692" y="1348153"/>
            <a:ext cx="1690076" cy="12016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4" name="Graphic 13" descr="Naald met effen opvulling">
            <a:extLst>
              <a:ext uri="{FF2B5EF4-FFF2-40B4-BE49-F238E27FC236}">
                <a16:creationId xmlns:a16="http://schemas.microsoft.com/office/drawing/2014/main" id="{F428D4BB-794A-8283-373E-18D2F2D40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9031" y="5160108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A1F93D-9D77-F9D0-5F74-B62C93D2A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247" y="1952624"/>
            <a:ext cx="3156042" cy="42048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AF4522-59AC-F60A-561B-1FB8F6BE2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631" y="1803146"/>
            <a:ext cx="4863123" cy="396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20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171E4A2-AF16-0C43-9B89-43F5CEF3E742}"/>
              </a:ext>
            </a:extLst>
          </p:cNvPr>
          <p:cNvSpPr txBox="1"/>
          <p:nvPr/>
        </p:nvSpPr>
        <p:spPr>
          <a:xfrm>
            <a:off x="2281517" y="356160"/>
            <a:ext cx="10488706" cy="10835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Wat gaan we proberen... </a:t>
            </a:r>
            <a:endParaRPr lang="nl-NL" sz="4400" b="1" dirty="0">
              <a:solidFill>
                <a:srgbClr val="C00000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0933D-2DA8-417D-FB25-EE34BB644AB4}"/>
              </a:ext>
            </a:extLst>
          </p:cNvPr>
          <p:cNvSpPr txBox="1"/>
          <p:nvPr/>
        </p:nvSpPr>
        <p:spPr>
          <a:xfrm>
            <a:off x="8733692" y="1348153"/>
            <a:ext cx="1690076" cy="12016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4" name="Graphic 13" descr="Naald met effen opvulling">
            <a:extLst>
              <a:ext uri="{FF2B5EF4-FFF2-40B4-BE49-F238E27FC236}">
                <a16:creationId xmlns:a16="http://schemas.microsoft.com/office/drawing/2014/main" id="{F428D4BB-794A-8283-373E-18D2F2D40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9031" y="5160108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A1F93D-9D77-F9D0-5F74-B62C93D2A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247" y="1952624"/>
            <a:ext cx="3156042" cy="420480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67BC78-C771-58E1-E920-C65810D49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401" y="1674252"/>
            <a:ext cx="5400430" cy="38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144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171E4A2-AF16-0C43-9B89-43F5CEF3E742}"/>
              </a:ext>
            </a:extLst>
          </p:cNvPr>
          <p:cNvSpPr txBox="1"/>
          <p:nvPr/>
        </p:nvSpPr>
        <p:spPr>
          <a:xfrm>
            <a:off x="2281517" y="356160"/>
            <a:ext cx="10488706" cy="10835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En anders..?</a:t>
            </a:r>
            <a:endParaRPr lang="nl-NL" sz="4400" b="1" dirty="0">
              <a:solidFill>
                <a:srgbClr val="C00000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0933D-2DA8-417D-FB25-EE34BB644AB4}"/>
              </a:ext>
            </a:extLst>
          </p:cNvPr>
          <p:cNvSpPr txBox="1"/>
          <p:nvPr/>
        </p:nvSpPr>
        <p:spPr>
          <a:xfrm>
            <a:off x="8733692" y="1348153"/>
            <a:ext cx="1690076" cy="12016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4" name="Graphic 13" descr="Naald met effen opvulling">
            <a:extLst>
              <a:ext uri="{FF2B5EF4-FFF2-40B4-BE49-F238E27FC236}">
                <a16:creationId xmlns:a16="http://schemas.microsoft.com/office/drawing/2014/main" id="{F428D4BB-794A-8283-373E-18D2F2D40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9031" y="5160108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A1F93D-9D77-F9D0-5F74-B62C93D2A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401" y="1395778"/>
            <a:ext cx="3458888" cy="4605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7013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171E4A2-AF16-0C43-9B89-43F5CEF3E742}"/>
              </a:ext>
            </a:extLst>
          </p:cNvPr>
          <p:cNvSpPr txBox="1"/>
          <p:nvPr/>
        </p:nvSpPr>
        <p:spPr>
          <a:xfrm>
            <a:off x="2281517" y="356160"/>
            <a:ext cx="10488706" cy="10835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En hij? </a:t>
            </a:r>
            <a:endParaRPr lang="nl-NL" sz="4400" b="1" dirty="0">
              <a:solidFill>
                <a:srgbClr val="C00000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0933D-2DA8-417D-FB25-EE34BB644AB4}"/>
              </a:ext>
            </a:extLst>
          </p:cNvPr>
          <p:cNvSpPr txBox="1"/>
          <p:nvPr/>
        </p:nvSpPr>
        <p:spPr>
          <a:xfrm>
            <a:off x="8733692" y="1348153"/>
            <a:ext cx="1690076" cy="12016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4" name="Graphic 13" descr="Naald met effen opvulling">
            <a:extLst>
              <a:ext uri="{FF2B5EF4-FFF2-40B4-BE49-F238E27FC236}">
                <a16:creationId xmlns:a16="http://schemas.microsoft.com/office/drawing/2014/main" id="{F428D4BB-794A-8283-373E-18D2F2D40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9031" y="5160108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CDD9AF-84B2-CE39-400C-D25FAEEEF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769" y="1832811"/>
            <a:ext cx="3055815" cy="3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3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171E4A2-AF16-0C43-9B89-43F5CEF3E742}"/>
              </a:ext>
            </a:extLst>
          </p:cNvPr>
          <p:cNvSpPr txBox="1"/>
          <p:nvPr/>
        </p:nvSpPr>
        <p:spPr>
          <a:xfrm>
            <a:off x="2281517" y="356160"/>
            <a:ext cx="10488706" cy="10835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Wat gaan we proberen..</a:t>
            </a:r>
            <a:endParaRPr lang="nl-NL" sz="4400" b="1" dirty="0">
              <a:solidFill>
                <a:srgbClr val="C00000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0933D-2DA8-417D-FB25-EE34BB644AB4}"/>
              </a:ext>
            </a:extLst>
          </p:cNvPr>
          <p:cNvSpPr txBox="1"/>
          <p:nvPr/>
        </p:nvSpPr>
        <p:spPr>
          <a:xfrm>
            <a:off x="8733692" y="1348153"/>
            <a:ext cx="1690076" cy="12016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4" name="Graphic 13" descr="Naald met effen opvulling">
            <a:extLst>
              <a:ext uri="{FF2B5EF4-FFF2-40B4-BE49-F238E27FC236}">
                <a16:creationId xmlns:a16="http://schemas.microsoft.com/office/drawing/2014/main" id="{F428D4BB-794A-8283-373E-18D2F2D40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9031" y="5160108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C418FA-1CC4-378F-FBBE-F9A0CFE87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631" y="1883117"/>
            <a:ext cx="5361353" cy="32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7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42DBE6-2B87-0543-B16C-C1EA6B762287}"/>
              </a:ext>
            </a:extLst>
          </p:cNvPr>
          <p:cNvSpPr txBox="1"/>
          <p:nvPr/>
        </p:nvSpPr>
        <p:spPr>
          <a:xfrm>
            <a:off x="4314815" y="1467523"/>
            <a:ext cx="5765030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600" b="1" dirty="0">
                <a:solidFill>
                  <a:srgbClr val="D9222A"/>
                </a:solidFill>
                <a:cs typeface="Calibri"/>
              </a:rPr>
              <a:t>Waarom? 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B4B2D49-6DBD-4A40-B9C1-FB00E9840132}"/>
              </a:ext>
            </a:extLst>
          </p:cNvPr>
          <p:cNvSpPr txBox="1"/>
          <p:nvPr/>
        </p:nvSpPr>
        <p:spPr>
          <a:xfrm>
            <a:off x="580677" y="2630381"/>
            <a:ext cx="7982645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3400" b="1" dirty="0">
              <a:solidFill>
                <a:srgbClr val="174489"/>
              </a:solidFill>
              <a:cs typeface="Calibri"/>
            </a:endParaRPr>
          </a:p>
          <a:p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BDEC5-A456-186A-6FC9-B1165FAFD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61" y="1863356"/>
            <a:ext cx="2743200" cy="1939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9615C6-760E-89A9-97D2-B5C654BEA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85" y="4529891"/>
            <a:ext cx="2743200" cy="1940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F8532A-9511-ABAD-A1AC-720DF43B4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783" y="3033397"/>
            <a:ext cx="1795585" cy="2696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F3A1FF-7042-6B59-77E4-36139FF136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56" b="9091"/>
          <a:stretch/>
        </p:blipFill>
        <p:spPr>
          <a:xfrm>
            <a:off x="8456247" y="1469293"/>
            <a:ext cx="2733440" cy="16625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BB284-F5CE-3BA8-E510-A949A703A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283" y="388143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36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42DBE6-2B87-0543-B16C-C1EA6B762287}"/>
              </a:ext>
            </a:extLst>
          </p:cNvPr>
          <p:cNvSpPr txBox="1"/>
          <p:nvPr/>
        </p:nvSpPr>
        <p:spPr>
          <a:xfrm>
            <a:off x="2546584" y="1164677"/>
            <a:ext cx="5765030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600" b="1" dirty="0">
                <a:solidFill>
                  <a:srgbClr val="D9222A"/>
                </a:solidFill>
                <a:cs typeface="Calibri"/>
              </a:rPr>
              <a:t>Maar... 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B4B2D49-6DBD-4A40-B9C1-FB00E9840132}"/>
              </a:ext>
            </a:extLst>
          </p:cNvPr>
          <p:cNvSpPr txBox="1"/>
          <p:nvPr/>
        </p:nvSpPr>
        <p:spPr>
          <a:xfrm>
            <a:off x="580677" y="2630381"/>
            <a:ext cx="7982645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3400" b="1" dirty="0">
              <a:solidFill>
                <a:srgbClr val="174489"/>
              </a:solidFill>
              <a:cs typeface="Calibri"/>
            </a:endParaRPr>
          </a:p>
          <a:p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7BF25-A5A9-3204-F0E2-7E0FBDC6F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325" y="2565401"/>
            <a:ext cx="3358661" cy="332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57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CB6DC26-5DA2-89AE-D603-404D969F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8" name="Tekstvak 3">
            <a:extLst>
              <a:ext uri="{FF2B5EF4-FFF2-40B4-BE49-F238E27FC236}">
                <a16:creationId xmlns:a16="http://schemas.microsoft.com/office/drawing/2014/main" id="{65A32734-11EC-5631-EF08-1F9348C1E920}"/>
              </a:ext>
            </a:extLst>
          </p:cNvPr>
          <p:cNvGraphicFramePr/>
          <p:nvPr/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9" name="TextBox 108">
            <a:extLst>
              <a:ext uri="{FF2B5EF4-FFF2-40B4-BE49-F238E27FC236}">
                <a16:creationId xmlns:a16="http://schemas.microsoft.com/office/drawing/2014/main" id="{D8A4743E-69B3-0D9A-1757-793C1CCE8A6D}"/>
              </a:ext>
            </a:extLst>
          </p:cNvPr>
          <p:cNvSpPr txBox="1"/>
          <p:nvPr/>
        </p:nvSpPr>
        <p:spPr>
          <a:xfrm>
            <a:off x="268941" y="304800"/>
            <a:ext cx="482301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5600" b="1" dirty="0">
                <a:solidFill>
                  <a:srgbClr val="D9222A"/>
                </a:solidFill>
              </a:rPr>
              <a:t>Risico?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A295E0-6291-AA94-F0C8-580D3296AE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984" y="2188883"/>
            <a:ext cx="3358661" cy="332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03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CB6DC26-5DA2-89AE-D603-404D969F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8" name="Tekstvak 3">
            <a:extLst>
              <a:ext uri="{FF2B5EF4-FFF2-40B4-BE49-F238E27FC236}">
                <a16:creationId xmlns:a16="http://schemas.microsoft.com/office/drawing/2014/main" id="{65A32734-11EC-5631-EF08-1F9348C1E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26537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" name="Picture 101">
            <a:extLst>
              <a:ext uri="{FF2B5EF4-FFF2-40B4-BE49-F238E27FC236}">
                <a16:creationId xmlns:a16="http://schemas.microsoft.com/office/drawing/2014/main" id="{D37D1152-088B-2C46-65B2-8D0C160EF0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233" r="275" b="-195"/>
          <a:stretch/>
        </p:blipFill>
        <p:spPr>
          <a:xfrm>
            <a:off x="914401" y="1976647"/>
            <a:ext cx="3534516" cy="4017753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D8A4743E-69B3-0D9A-1757-793C1CCE8A6D}"/>
              </a:ext>
            </a:extLst>
          </p:cNvPr>
          <p:cNvSpPr txBox="1"/>
          <p:nvPr/>
        </p:nvSpPr>
        <p:spPr>
          <a:xfrm>
            <a:off x="268941" y="304800"/>
            <a:ext cx="482301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5600" b="1" dirty="0">
                <a:solidFill>
                  <a:srgbClr val="D9222A"/>
                </a:solidFill>
              </a:rPr>
              <a:t>Hoe 'erg' is het?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77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42DBE6-2B87-0543-B16C-C1EA6B762287}"/>
              </a:ext>
            </a:extLst>
          </p:cNvPr>
          <p:cNvSpPr txBox="1"/>
          <p:nvPr/>
        </p:nvSpPr>
        <p:spPr>
          <a:xfrm>
            <a:off x="2546584" y="1164677"/>
            <a:ext cx="5765030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600" b="1" dirty="0">
                <a:solidFill>
                  <a:srgbClr val="D9222A"/>
                </a:solidFill>
                <a:cs typeface="Calibri"/>
              </a:rPr>
              <a:t>Grootste valkuil..</a:t>
            </a:r>
            <a:endParaRPr lang="en-US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B4B2D49-6DBD-4A40-B9C1-FB00E9840132}"/>
              </a:ext>
            </a:extLst>
          </p:cNvPr>
          <p:cNvSpPr txBox="1"/>
          <p:nvPr/>
        </p:nvSpPr>
        <p:spPr>
          <a:xfrm>
            <a:off x="580677" y="2630381"/>
            <a:ext cx="7982645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3400" b="1" dirty="0">
              <a:solidFill>
                <a:srgbClr val="174489"/>
              </a:solidFill>
              <a:cs typeface="Calibri"/>
            </a:endParaRPr>
          </a:p>
          <a:p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CBC81-90BA-5879-D12E-BCBF2D016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147" r="-33910" b="-245"/>
          <a:stretch/>
        </p:blipFill>
        <p:spPr>
          <a:xfrm>
            <a:off x="2428875" y="1868043"/>
            <a:ext cx="8610603" cy="478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7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92D1ABB-BBF7-2142-BE83-1D22633CBE2D}"/>
              </a:ext>
            </a:extLst>
          </p:cNvPr>
          <p:cNvSpPr txBox="1"/>
          <p:nvPr/>
        </p:nvSpPr>
        <p:spPr>
          <a:xfrm>
            <a:off x="578583" y="1710949"/>
            <a:ext cx="10026598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600" b="1" dirty="0">
                <a:solidFill>
                  <a:srgbClr val="D9222A"/>
                </a:solidFill>
              </a:rPr>
              <a:t>Palliatieve zorg verpleegkundige </a:t>
            </a:r>
            <a:endParaRPr lang="en-US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0A79B8A-E436-6543-9F39-4D3E4333FE9E}"/>
              </a:ext>
            </a:extLst>
          </p:cNvPr>
          <p:cNvSpPr txBox="1"/>
          <p:nvPr/>
        </p:nvSpPr>
        <p:spPr>
          <a:xfrm>
            <a:off x="3917904" y="3465342"/>
            <a:ext cx="464541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2800" dirty="0">
              <a:solidFill>
                <a:srgbClr val="174489"/>
              </a:solidFill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171E4A2-AF16-0C43-9B89-43F5CEF3E742}"/>
              </a:ext>
            </a:extLst>
          </p:cNvPr>
          <p:cNvSpPr txBox="1"/>
          <p:nvPr/>
        </p:nvSpPr>
        <p:spPr>
          <a:xfrm>
            <a:off x="580677" y="2630381"/>
            <a:ext cx="7982645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3400" b="1" dirty="0">
              <a:solidFill>
                <a:srgbClr val="174489"/>
              </a:solidFill>
              <a:cs typeface="Calibri"/>
            </a:endParaRPr>
          </a:p>
          <a:p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96BBEF-9821-221E-0C07-3078AC3A0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918" y="3078817"/>
            <a:ext cx="4840940" cy="271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639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42DBE6-2B87-0543-B16C-C1EA6B762287}"/>
              </a:ext>
            </a:extLst>
          </p:cNvPr>
          <p:cNvSpPr txBox="1"/>
          <p:nvPr/>
        </p:nvSpPr>
        <p:spPr>
          <a:xfrm>
            <a:off x="3044815" y="2139"/>
            <a:ext cx="7422380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600" b="1" dirty="0">
                <a:solidFill>
                  <a:srgbClr val="D9222A"/>
                </a:solidFill>
                <a:cs typeface="Calibri"/>
              </a:rPr>
              <a:t>Goede palliatieve zorg..</a:t>
            </a:r>
            <a:endParaRPr lang="nl-NL" sz="5600" b="1" dirty="0">
              <a:solidFill>
                <a:srgbClr val="D9222A"/>
              </a:solidFill>
              <a:ea typeface="Calibri"/>
              <a:cs typeface="Calibri"/>
            </a:endParaRP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B4B2D49-6DBD-4A40-B9C1-FB00E9840132}"/>
              </a:ext>
            </a:extLst>
          </p:cNvPr>
          <p:cNvSpPr txBox="1"/>
          <p:nvPr/>
        </p:nvSpPr>
        <p:spPr>
          <a:xfrm>
            <a:off x="2542626" y="1267013"/>
            <a:ext cx="7982645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3400" b="1" dirty="0">
                <a:solidFill>
                  <a:srgbClr val="174489"/>
                </a:solidFill>
                <a:ea typeface="Calibri"/>
                <a:cs typeface="Calibri"/>
              </a:rPr>
              <a:t>.. is Teamwork</a:t>
            </a:r>
          </a:p>
          <a:p>
            <a:endParaRPr lang="nl-NL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70E0F-EC56-165C-CCF6-076E8836E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477" y="2958854"/>
            <a:ext cx="1622273" cy="216303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E62C09-E844-3409-19EF-0236C285F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693" y="3112581"/>
            <a:ext cx="1512277" cy="190445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D6A91A3-45B5-4E65-1D46-E9E9318662CF}"/>
              </a:ext>
            </a:extLst>
          </p:cNvPr>
          <p:cNvSpPr/>
          <p:nvPr/>
        </p:nvSpPr>
        <p:spPr>
          <a:xfrm>
            <a:off x="7756769" y="2002692"/>
            <a:ext cx="1221153" cy="11429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Arts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002D13-C4DE-1118-6876-56E74E84D2DE}"/>
              </a:ext>
            </a:extLst>
          </p:cNvPr>
          <p:cNvSpPr/>
          <p:nvPr/>
        </p:nvSpPr>
        <p:spPr>
          <a:xfrm>
            <a:off x="8401537" y="3546228"/>
            <a:ext cx="1221153" cy="1143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Zorg 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FE6B3F-0EE4-0655-C124-299070441206}"/>
              </a:ext>
            </a:extLst>
          </p:cNvPr>
          <p:cNvSpPr/>
          <p:nvPr/>
        </p:nvSpPr>
        <p:spPr>
          <a:xfrm>
            <a:off x="3604844" y="1953844"/>
            <a:ext cx="1221153" cy="12504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8733BF-7088-7E01-CCF1-D3EF04C62631}"/>
              </a:ext>
            </a:extLst>
          </p:cNvPr>
          <p:cNvSpPr/>
          <p:nvPr/>
        </p:nvSpPr>
        <p:spPr>
          <a:xfrm>
            <a:off x="7473461" y="5441461"/>
            <a:ext cx="1064846" cy="10257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BDE1BB-777D-9456-9DFD-8A37AB49339C}"/>
              </a:ext>
            </a:extLst>
          </p:cNvPr>
          <p:cNvSpPr/>
          <p:nvPr/>
        </p:nvSpPr>
        <p:spPr>
          <a:xfrm>
            <a:off x="3087076" y="3546230"/>
            <a:ext cx="1201615" cy="11429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err="1">
                <a:ea typeface="Calibri"/>
                <a:cs typeface="Calibri"/>
              </a:rPr>
              <a:t>Omgeving</a:t>
            </a:r>
            <a:endParaRPr lang="en-US" sz="1400">
              <a:ea typeface="Calibri"/>
              <a:cs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93D43A-7908-C6FF-55E4-2665CB343F2F}"/>
              </a:ext>
            </a:extLst>
          </p:cNvPr>
          <p:cNvSpPr/>
          <p:nvPr/>
        </p:nvSpPr>
        <p:spPr>
          <a:xfrm>
            <a:off x="4562230" y="5441461"/>
            <a:ext cx="1064846" cy="10257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GV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DE042A-C836-2968-83F5-85D349E582F1}"/>
              </a:ext>
            </a:extLst>
          </p:cNvPr>
          <p:cNvSpPr txBox="1"/>
          <p:nvPr/>
        </p:nvSpPr>
        <p:spPr>
          <a:xfrm>
            <a:off x="3741616" y="2373923"/>
            <a:ext cx="9378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ea typeface="Calibri"/>
                <a:cs typeface="Calibri"/>
              </a:rPr>
              <a:t>Familie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13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E8E8E63-D347-0CEA-1A4D-003651183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Tekstvak 1">
            <a:extLst>
              <a:ext uri="{FF2B5EF4-FFF2-40B4-BE49-F238E27FC236}">
                <a16:creationId xmlns:a16="http://schemas.microsoft.com/office/drawing/2014/main" id="{0BDF8FE6-77F2-39D2-8E92-4CC72958C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8317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684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42DBE6-2B87-0543-B16C-C1EA6B762287}"/>
              </a:ext>
            </a:extLst>
          </p:cNvPr>
          <p:cNvSpPr txBox="1"/>
          <p:nvPr/>
        </p:nvSpPr>
        <p:spPr>
          <a:xfrm>
            <a:off x="2999991" y="1956445"/>
            <a:ext cx="7422380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600" b="1" dirty="0">
                <a:solidFill>
                  <a:srgbClr val="D9222A"/>
                </a:solidFill>
                <a:cs typeface="Calibri"/>
              </a:rPr>
              <a:t>Goede palliatieve zorg..</a:t>
            </a:r>
            <a:endParaRPr lang="nl-NL" sz="5600" b="1" dirty="0">
              <a:solidFill>
                <a:srgbClr val="D9222A"/>
              </a:solidFill>
              <a:ea typeface="Calibri"/>
              <a:cs typeface="Calibri"/>
            </a:endParaRP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B4B2D49-6DBD-4A40-B9C1-FB00E9840132}"/>
              </a:ext>
            </a:extLst>
          </p:cNvPr>
          <p:cNvSpPr txBox="1"/>
          <p:nvPr/>
        </p:nvSpPr>
        <p:spPr>
          <a:xfrm>
            <a:off x="2372297" y="3293037"/>
            <a:ext cx="7982645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3400" b="1" dirty="0">
                <a:solidFill>
                  <a:srgbClr val="174489"/>
                </a:solidFill>
                <a:ea typeface="Calibri"/>
                <a:cs typeface="Calibri"/>
              </a:rPr>
              <a:t>.. is maatwerk</a:t>
            </a:r>
          </a:p>
          <a:p>
            <a:endParaRPr lang="nl-NL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7BD62-D48F-F353-AB63-4E759152A1B4}"/>
              </a:ext>
            </a:extLst>
          </p:cNvPr>
          <p:cNvSpPr txBox="1"/>
          <p:nvPr/>
        </p:nvSpPr>
        <p:spPr>
          <a:xfrm>
            <a:off x="4249271" y="5047130"/>
            <a:ext cx="4222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394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342DBE6-2B87-0543-B16C-C1EA6B762287}"/>
              </a:ext>
            </a:extLst>
          </p:cNvPr>
          <p:cNvSpPr txBox="1"/>
          <p:nvPr/>
        </p:nvSpPr>
        <p:spPr>
          <a:xfrm>
            <a:off x="2515897" y="2736374"/>
            <a:ext cx="7422380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5600" b="1" dirty="0">
                <a:solidFill>
                  <a:srgbClr val="D9222A"/>
                </a:solidFill>
                <a:cs typeface="Calibri"/>
              </a:rPr>
              <a:t>My way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B4B2D49-6DBD-4A40-B9C1-FB00E9840132}"/>
              </a:ext>
            </a:extLst>
          </p:cNvPr>
          <p:cNvSpPr txBox="1"/>
          <p:nvPr/>
        </p:nvSpPr>
        <p:spPr>
          <a:xfrm>
            <a:off x="2390226" y="1589743"/>
            <a:ext cx="7982645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nl-NL" sz="3400" b="1" dirty="0">
              <a:solidFill>
                <a:srgbClr val="174489"/>
              </a:solidFill>
              <a:ea typeface="Calibri"/>
              <a:cs typeface="Calibri"/>
            </a:endParaRPr>
          </a:p>
          <a:p>
            <a:endParaRPr lang="nl-NL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7BD62-D48F-F353-AB63-4E759152A1B4}"/>
              </a:ext>
            </a:extLst>
          </p:cNvPr>
          <p:cNvSpPr txBox="1"/>
          <p:nvPr/>
        </p:nvSpPr>
        <p:spPr>
          <a:xfrm>
            <a:off x="4545106" y="4607859"/>
            <a:ext cx="4222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/>
              </a:rPr>
              <a:t>https://youtu.be/w019MzRosmk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87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92D1ABB-BBF7-2142-BE83-1D22633CBE2D}"/>
              </a:ext>
            </a:extLst>
          </p:cNvPr>
          <p:cNvSpPr txBox="1"/>
          <p:nvPr/>
        </p:nvSpPr>
        <p:spPr>
          <a:xfrm>
            <a:off x="578583" y="1710949"/>
            <a:ext cx="10026598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600" b="1" dirty="0">
                <a:solidFill>
                  <a:srgbClr val="D9222A"/>
                </a:solidFill>
              </a:rPr>
              <a:t>Palliatieve zorg verpleegkundige </a:t>
            </a:r>
            <a:endParaRPr lang="en-US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0A79B8A-E436-6543-9F39-4D3E4333FE9E}"/>
              </a:ext>
            </a:extLst>
          </p:cNvPr>
          <p:cNvSpPr txBox="1"/>
          <p:nvPr/>
        </p:nvSpPr>
        <p:spPr>
          <a:xfrm>
            <a:off x="3917904" y="3465342"/>
            <a:ext cx="464541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2800" dirty="0">
              <a:solidFill>
                <a:srgbClr val="174489"/>
              </a:solidFill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171E4A2-AF16-0C43-9B89-43F5CEF3E742}"/>
              </a:ext>
            </a:extLst>
          </p:cNvPr>
          <p:cNvSpPr txBox="1"/>
          <p:nvPr/>
        </p:nvSpPr>
        <p:spPr>
          <a:xfrm>
            <a:off x="1772983" y="2863464"/>
            <a:ext cx="7982645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nl-NL" sz="3400" b="1" dirty="0">
                <a:solidFill>
                  <a:srgbClr val="174489"/>
                </a:solidFill>
                <a:ea typeface="Calibri" panose="020F0502020204030204"/>
                <a:cs typeface="Calibri"/>
              </a:rPr>
              <a:t>Consulteren </a:t>
            </a:r>
          </a:p>
          <a:p>
            <a:pPr marL="457200" indent="-457200">
              <a:buFont typeface="Arial"/>
              <a:buChar char="•"/>
            </a:pPr>
            <a:r>
              <a:rPr lang="nl-NL" sz="3400" b="1" dirty="0">
                <a:solidFill>
                  <a:srgbClr val="174489"/>
                </a:solidFill>
                <a:ea typeface="Calibri" panose="020F0502020204030204"/>
                <a:cs typeface="Calibri"/>
              </a:rPr>
              <a:t>Adviseren </a:t>
            </a:r>
          </a:p>
          <a:p>
            <a:pPr marL="457200" indent="-457200">
              <a:buFont typeface="Arial"/>
              <a:buChar char="•"/>
            </a:pPr>
            <a:r>
              <a:rPr lang="nl-NL" sz="3400" b="1" dirty="0">
                <a:solidFill>
                  <a:srgbClr val="174489"/>
                </a:solidFill>
                <a:ea typeface="Calibri" panose="020F0502020204030204"/>
                <a:cs typeface="Calibri"/>
              </a:rPr>
              <a:t>Informeren </a:t>
            </a:r>
          </a:p>
          <a:p>
            <a:endParaRPr lang="nl-NL" sz="3400" b="1" dirty="0">
              <a:solidFill>
                <a:srgbClr val="174489"/>
              </a:solidFill>
              <a:ea typeface="Calibri" panose="020F0502020204030204"/>
              <a:cs typeface="Calibri"/>
            </a:endParaRPr>
          </a:p>
          <a:p>
            <a:endParaRPr lang="nl-NL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F8C31-3C98-1675-5CA2-9A15F6CCA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847" y="2860280"/>
            <a:ext cx="4338917" cy="353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2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92D1ABB-BBF7-2142-BE83-1D22633CBE2D}"/>
              </a:ext>
            </a:extLst>
          </p:cNvPr>
          <p:cNvSpPr txBox="1"/>
          <p:nvPr/>
        </p:nvSpPr>
        <p:spPr>
          <a:xfrm>
            <a:off x="838200" y="365125"/>
            <a:ext cx="10515600" cy="12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Palliatieve zorg is maatwerk</a:t>
            </a:r>
            <a:endParaRPr lang="en-US" sz="4400" dirty="0">
              <a:solidFill>
                <a:srgbClr val="C00000"/>
              </a:solidFill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2A4C7-3143-B1C0-609B-6FD57DB36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331" y="1825625"/>
            <a:ext cx="4683491" cy="4673722"/>
          </a:xfrm>
          <a:prstGeom prst="rect">
            <a:avLst/>
          </a:prstGeom>
          <a:noFill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0A79B8A-E436-6543-9F39-4D3E4333FE9E}"/>
              </a:ext>
            </a:extLst>
          </p:cNvPr>
          <p:cNvSpPr txBox="1"/>
          <p:nvPr/>
        </p:nvSpPr>
        <p:spPr>
          <a:xfrm>
            <a:off x="3917904" y="3465342"/>
            <a:ext cx="464541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2800" dirty="0">
              <a:solidFill>
                <a:srgbClr val="17448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93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92D1ABB-BBF7-2142-BE83-1D22633CBE2D}"/>
              </a:ext>
            </a:extLst>
          </p:cNvPr>
          <p:cNvSpPr txBox="1"/>
          <p:nvPr/>
        </p:nvSpPr>
        <p:spPr>
          <a:xfrm>
            <a:off x="2475423" y="998600"/>
            <a:ext cx="798264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5600" b="1" dirty="0">
                <a:solidFill>
                  <a:srgbClr val="D9222A"/>
                </a:solidFill>
                <a:ea typeface="Calibri"/>
                <a:cs typeface="Calibri"/>
              </a:rPr>
              <a:t>Geef eens een voorbeeld</a:t>
            </a:r>
            <a:endParaRPr lang="nl-NL" sz="5600" b="1" dirty="0">
              <a:solidFill>
                <a:srgbClr val="D9222A"/>
              </a:solidFill>
            </a:endParaRP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0A79B8A-E436-6543-9F39-4D3E4333FE9E}"/>
              </a:ext>
            </a:extLst>
          </p:cNvPr>
          <p:cNvSpPr txBox="1"/>
          <p:nvPr/>
        </p:nvSpPr>
        <p:spPr>
          <a:xfrm>
            <a:off x="3917904" y="3465342"/>
            <a:ext cx="464541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2800" dirty="0">
              <a:solidFill>
                <a:srgbClr val="174489"/>
              </a:solidFill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171E4A2-AF16-0C43-9B89-43F5CEF3E742}"/>
              </a:ext>
            </a:extLst>
          </p:cNvPr>
          <p:cNvSpPr txBox="1"/>
          <p:nvPr/>
        </p:nvSpPr>
        <p:spPr>
          <a:xfrm>
            <a:off x="580677" y="2630381"/>
            <a:ext cx="7982645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3400" b="1" dirty="0">
              <a:solidFill>
                <a:srgbClr val="174489"/>
              </a:solidFill>
              <a:cs typeface="Calibri"/>
            </a:endParaRPr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1DEAF-0DFA-1873-913C-FF73DDC27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091" y="2498279"/>
            <a:ext cx="27432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1AD275-3DC2-CEB6-1337-5066EC9D2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615" y="2448272"/>
            <a:ext cx="2743200" cy="34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2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0A79B8A-E436-6543-9F39-4D3E4333FE9E}"/>
              </a:ext>
            </a:extLst>
          </p:cNvPr>
          <p:cNvSpPr txBox="1"/>
          <p:nvPr/>
        </p:nvSpPr>
        <p:spPr>
          <a:xfrm>
            <a:off x="4339016" y="2243728"/>
            <a:ext cx="6267110" cy="43704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nl-NL" sz="2800" dirty="0">
                <a:solidFill>
                  <a:srgbClr val="174489"/>
                </a:solidFill>
                <a:ea typeface="Calibri" panose="020F0502020204030204"/>
                <a:cs typeface="Calibri"/>
              </a:rPr>
              <a:t>60 jaar </a:t>
            </a:r>
          </a:p>
          <a:p>
            <a:pPr marL="457200" indent="-457200">
              <a:buFont typeface="Arial"/>
              <a:buChar char="•"/>
            </a:pPr>
            <a:r>
              <a:rPr lang="nl-NL" sz="2800" dirty="0">
                <a:solidFill>
                  <a:srgbClr val="174489"/>
                </a:solidFill>
                <a:ea typeface="Calibri" panose="020F0502020204030204"/>
                <a:cs typeface="Calibri"/>
              </a:rPr>
              <a:t>Moeder van 5 kinderen, getrouwd</a:t>
            </a:r>
          </a:p>
          <a:p>
            <a:pPr marL="457200" indent="-457200">
              <a:buFont typeface="Arial"/>
              <a:buChar char="•"/>
            </a:pPr>
            <a:r>
              <a:rPr lang="nl-NL" sz="2800" dirty="0">
                <a:solidFill>
                  <a:srgbClr val="174489"/>
                </a:solidFill>
                <a:ea typeface="Calibri" panose="020F0502020204030204"/>
                <a:cs typeface="Calibri"/>
              </a:rPr>
              <a:t>Actief, midden in het leven</a:t>
            </a:r>
          </a:p>
          <a:p>
            <a:endParaRPr lang="nl-NL">
              <a:solidFill>
                <a:srgbClr val="000000"/>
              </a:solidFill>
              <a:ea typeface="Calibri" panose="020F0502020204030204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nl-NL" sz="2800" dirty="0">
              <a:solidFill>
                <a:srgbClr val="174489"/>
              </a:solidFill>
              <a:ea typeface="Calibri" panose="020F0502020204030204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nl-NL" sz="2800" dirty="0">
                <a:solidFill>
                  <a:srgbClr val="174489"/>
                </a:solidFill>
                <a:ea typeface="Calibri" panose="020F0502020204030204"/>
                <a:cs typeface="Calibri"/>
              </a:rPr>
              <a:t>Uitgezaaide longkanker</a:t>
            </a:r>
          </a:p>
          <a:p>
            <a:pPr marL="457200" indent="-457200">
              <a:buFont typeface="Arial"/>
              <a:buChar char="•"/>
            </a:pPr>
            <a:endParaRPr lang="nl-NL" sz="2800" dirty="0">
              <a:solidFill>
                <a:srgbClr val="174489"/>
              </a:solidFill>
              <a:ea typeface="Calibri" panose="020F0502020204030204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nl-NL" sz="2800" dirty="0">
                <a:solidFill>
                  <a:srgbClr val="174489"/>
                </a:solidFill>
                <a:ea typeface="Calibri" panose="020F0502020204030204"/>
                <a:cs typeface="Calibri"/>
              </a:rPr>
              <a:t>Levensverwachting &lt; 3 maanden</a:t>
            </a:r>
          </a:p>
          <a:p>
            <a:endParaRPr lang="nl-NL">
              <a:solidFill>
                <a:srgbClr val="000000"/>
              </a:solidFill>
              <a:ea typeface="Calibri" panose="020F0502020204030204"/>
              <a:cs typeface="Calibri"/>
            </a:endParaRPr>
          </a:p>
          <a:p>
            <a:endParaRPr lang="nl-NL" dirty="0">
              <a:solidFill>
                <a:srgbClr val="000000"/>
              </a:solidFill>
              <a:ea typeface="Calibri" panose="020F0502020204030204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nl-NL" sz="2800" dirty="0">
              <a:solidFill>
                <a:srgbClr val="174489"/>
              </a:solidFill>
              <a:ea typeface="Calibri" panose="020F0502020204030204"/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171E4A2-AF16-0C43-9B89-43F5CEF3E742}"/>
              </a:ext>
            </a:extLst>
          </p:cNvPr>
          <p:cNvSpPr txBox="1"/>
          <p:nvPr/>
        </p:nvSpPr>
        <p:spPr>
          <a:xfrm>
            <a:off x="580677" y="2630381"/>
            <a:ext cx="7982645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3400" b="1" dirty="0">
              <a:solidFill>
                <a:srgbClr val="174489"/>
              </a:solidFill>
              <a:cs typeface="Calibri"/>
            </a:endParaRPr>
          </a:p>
          <a:p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84EAA6-609F-2B6D-442D-CF4918A98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39" y="2010507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1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7DA33C-6528-A8DA-B749-DD9B917F7977}"/>
              </a:ext>
            </a:extLst>
          </p:cNvPr>
          <p:cNvSpPr/>
          <p:nvPr/>
        </p:nvSpPr>
        <p:spPr>
          <a:xfrm>
            <a:off x="2188307" y="4855307"/>
            <a:ext cx="2100383" cy="15826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F3BB99-B946-468C-2554-D0C118E3254A}"/>
              </a:ext>
            </a:extLst>
          </p:cNvPr>
          <p:cNvSpPr/>
          <p:nvPr/>
        </p:nvSpPr>
        <p:spPr>
          <a:xfrm>
            <a:off x="2188306" y="1582613"/>
            <a:ext cx="2100383" cy="15826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89AA2F-4A4C-8112-5497-B56995A1F2B1}"/>
              </a:ext>
            </a:extLst>
          </p:cNvPr>
          <p:cNvSpPr/>
          <p:nvPr/>
        </p:nvSpPr>
        <p:spPr>
          <a:xfrm>
            <a:off x="7580922" y="4747846"/>
            <a:ext cx="2100383" cy="15826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171E4A2-AF16-0C43-9B89-43F5CEF3E742}"/>
              </a:ext>
            </a:extLst>
          </p:cNvPr>
          <p:cNvSpPr txBox="1"/>
          <p:nvPr/>
        </p:nvSpPr>
        <p:spPr>
          <a:xfrm>
            <a:off x="2281517" y="356160"/>
            <a:ext cx="10488706" cy="10835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Wensen, grenzen en doelen? </a:t>
            </a:r>
            <a:endParaRPr lang="nl-NL" sz="4400" b="1" dirty="0">
              <a:solidFill>
                <a:srgbClr val="C00000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84EAA6-609F-2B6D-442D-CF4918A98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478" y="2323855"/>
            <a:ext cx="3156042" cy="42048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10933D-2DA8-417D-FB25-EE34BB644AB4}"/>
              </a:ext>
            </a:extLst>
          </p:cNvPr>
          <p:cNvSpPr txBox="1"/>
          <p:nvPr/>
        </p:nvSpPr>
        <p:spPr>
          <a:xfrm>
            <a:off x="8733692" y="1348153"/>
            <a:ext cx="1690076" cy="12016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D5C6CE-F188-3FBA-AA2F-59614DC9C384}"/>
              </a:ext>
            </a:extLst>
          </p:cNvPr>
          <p:cNvSpPr/>
          <p:nvPr/>
        </p:nvSpPr>
        <p:spPr>
          <a:xfrm>
            <a:off x="7522307" y="1582614"/>
            <a:ext cx="2100383" cy="15826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Naald met effen opvulling">
            <a:extLst>
              <a:ext uri="{FF2B5EF4-FFF2-40B4-BE49-F238E27FC236}">
                <a16:creationId xmlns:a16="http://schemas.microsoft.com/office/drawing/2014/main" id="{F428D4BB-794A-8283-373E-18D2F2D40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9031" y="5160108"/>
            <a:ext cx="914400" cy="914400"/>
          </a:xfrm>
          <a:prstGeom prst="rect">
            <a:avLst/>
          </a:prstGeom>
        </p:spPr>
      </p:pic>
      <p:pic>
        <p:nvPicPr>
          <p:cNvPr id="16" name="Graphic 15" descr="Zandloper 30% met effen opvulling">
            <a:extLst>
              <a:ext uri="{FF2B5EF4-FFF2-40B4-BE49-F238E27FC236}">
                <a16:creationId xmlns:a16="http://schemas.microsoft.com/office/drawing/2014/main" id="{9D1F2D9C-B83E-8070-7189-E41CD9084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79059" y="5221941"/>
            <a:ext cx="914400" cy="914400"/>
          </a:xfrm>
          <a:prstGeom prst="rect">
            <a:avLst/>
          </a:prstGeom>
        </p:spPr>
      </p:pic>
      <p:pic>
        <p:nvPicPr>
          <p:cNvPr id="17" name="Graphic 16" descr="Ziekenhuis silhouet">
            <a:extLst>
              <a:ext uri="{FF2B5EF4-FFF2-40B4-BE49-F238E27FC236}">
                <a16:creationId xmlns:a16="http://schemas.microsoft.com/office/drawing/2014/main" id="{6C83D085-F0C4-E16C-FB12-3188505FB3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6659" y="1806388"/>
            <a:ext cx="1210235" cy="1210235"/>
          </a:xfrm>
          <a:prstGeom prst="rect">
            <a:avLst/>
          </a:prstGeom>
        </p:spPr>
      </p:pic>
      <p:pic>
        <p:nvPicPr>
          <p:cNvPr id="18" name="Graphic 17" descr="Infuus met effen opvulling">
            <a:extLst>
              <a:ext uri="{FF2B5EF4-FFF2-40B4-BE49-F238E27FC236}">
                <a16:creationId xmlns:a16="http://schemas.microsoft.com/office/drawing/2014/main" id="{E79EC927-D5A0-5C49-532F-C719B4530C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41342" y="1851213"/>
            <a:ext cx="1013011" cy="101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9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0A79B8A-E436-6543-9F39-4D3E4333FE9E}"/>
              </a:ext>
            </a:extLst>
          </p:cNvPr>
          <p:cNvSpPr txBox="1"/>
          <p:nvPr/>
        </p:nvSpPr>
        <p:spPr>
          <a:xfrm>
            <a:off x="4446477" y="1569651"/>
            <a:ext cx="6267110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nl-NL" sz="2800" dirty="0">
                <a:solidFill>
                  <a:srgbClr val="174489"/>
                </a:solidFill>
                <a:ea typeface="Calibri" panose="020F0502020204030204"/>
                <a:cs typeface="Calibri"/>
              </a:rPr>
              <a:t>88 jaar  </a:t>
            </a:r>
          </a:p>
          <a:p>
            <a:pPr marL="457200" indent="-457200">
              <a:buFont typeface="Arial"/>
              <a:buChar char="•"/>
            </a:pPr>
            <a:r>
              <a:rPr lang="nl-NL" sz="2800" dirty="0">
                <a:solidFill>
                  <a:srgbClr val="174489"/>
                </a:solidFill>
                <a:ea typeface="Calibri" panose="020F0502020204030204"/>
                <a:cs typeface="Calibri"/>
              </a:rPr>
              <a:t>2 kinderen, 6 kleinkinderen, 3 achterkleinkinderen, weduwnaar</a:t>
            </a:r>
          </a:p>
          <a:p>
            <a:pPr marL="457200" indent="-457200">
              <a:buFont typeface="Arial"/>
              <a:buChar char="•"/>
            </a:pPr>
            <a:r>
              <a:rPr lang="nl-NL" sz="2800" dirty="0">
                <a:solidFill>
                  <a:srgbClr val="174489"/>
                </a:solidFill>
                <a:ea typeface="Calibri" panose="020F0502020204030204"/>
                <a:cs typeface="Calibri"/>
              </a:rPr>
              <a:t>Al &gt; 15 jaar chronisch ziek, aan huis gebonden, afhankelijk van thuiszorg</a:t>
            </a:r>
          </a:p>
          <a:p>
            <a:pPr marL="457200" indent="-457200">
              <a:buFont typeface="Arial"/>
              <a:buChar char="•"/>
            </a:pPr>
            <a:endParaRPr lang="nl-NL" sz="2800" dirty="0">
              <a:solidFill>
                <a:srgbClr val="174489"/>
              </a:solidFill>
              <a:ea typeface="Calibri" panose="020F0502020204030204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nl-NL" sz="2800" dirty="0">
              <a:solidFill>
                <a:srgbClr val="174489"/>
              </a:solidFill>
              <a:ea typeface="Calibri" panose="020F0502020204030204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nl-NL" sz="2800" dirty="0">
                <a:solidFill>
                  <a:srgbClr val="174489"/>
                </a:solidFill>
                <a:ea typeface="Calibri" panose="020F0502020204030204"/>
                <a:cs typeface="Calibri"/>
              </a:rPr>
              <a:t>Uitgezaaide longkanker</a:t>
            </a:r>
          </a:p>
          <a:p>
            <a:pPr marL="457200" indent="-457200">
              <a:buFont typeface="Arial"/>
              <a:buChar char="•"/>
            </a:pPr>
            <a:endParaRPr lang="nl-NL" sz="2800" dirty="0">
              <a:solidFill>
                <a:srgbClr val="174489"/>
              </a:solidFill>
              <a:ea typeface="Calibri" panose="020F0502020204030204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nl-NL" sz="2800" dirty="0">
                <a:solidFill>
                  <a:srgbClr val="174489"/>
                </a:solidFill>
                <a:ea typeface="Calibri" panose="020F0502020204030204"/>
                <a:cs typeface="Calibri"/>
              </a:rPr>
              <a:t>Levensverwachting &lt; 3 maanden</a:t>
            </a:r>
          </a:p>
          <a:p>
            <a:endParaRPr lang="nl-NL">
              <a:solidFill>
                <a:srgbClr val="000000"/>
              </a:solidFill>
              <a:ea typeface="Calibri" panose="020F0502020204030204"/>
              <a:cs typeface="Calibri"/>
            </a:endParaRPr>
          </a:p>
          <a:p>
            <a:endParaRPr lang="nl-NL" dirty="0">
              <a:solidFill>
                <a:srgbClr val="000000"/>
              </a:solidFill>
              <a:ea typeface="Calibri" panose="020F0502020204030204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nl-NL" sz="2800" dirty="0">
              <a:solidFill>
                <a:srgbClr val="174489"/>
              </a:solidFill>
              <a:ea typeface="Calibri" panose="020F0502020204030204"/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171E4A2-AF16-0C43-9B89-43F5CEF3E742}"/>
              </a:ext>
            </a:extLst>
          </p:cNvPr>
          <p:cNvSpPr txBox="1"/>
          <p:nvPr/>
        </p:nvSpPr>
        <p:spPr>
          <a:xfrm>
            <a:off x="580677" y="2630381"/>
            <a:ext cx="7982645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sz="3400" b="1" dirty="0">
              <a:solidFill>
                <a:srgbClr val="174489"/>
              </a:solidFill>
              <a:cs typeface="Calibri"/>
            </a:endParaRPr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EA8B7-97DA-7383-A8C6-3B52D180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61" y="2243118"/>
            <a:ext cx="2743200" cy="34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6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7DA33C-6528-A8DA-B749-DD9B917F7977}"/>
              </a:ext>
            </a:extLst>
          </p:cNvPr>
          <p:cNvSpPr/>
          <p:nvPr/>
        </p:nvSpPr>
        <p:spPr>
          <a:xfrm>
            <a:off x="2188307" y="4855307"/>
            <a:ext cx="2100383" cy="15826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F3BB99-B946-468C-2554-D0C118E3254A}"/>
              </a:ext>
            </a:extLst>
          </p:cNvPr>
          <p:cNvSpPr/>
          <p:nvPr/>
        </p:nvSpPr>
        <p:spPr>
          <a:xfrm>
            <a:off x="2188306" y="1582613"/>
            <a:ext cx="2100383" cy="15826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89AA2F-4A4C-8112-5497-B56995A1F2B1}"/>
              </a:ext>
            </a:extLst>
          </p:cNvPr>
          <p:cNvSpPr/>
          <p:nvPr/>
        </p:nvSpPr>
        <p:spPr>
          <a:xfrm>
            <a:off x="7580922" y="4747846"/>
            <a:ext cx="2100383" cy="15826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171E4A2-AF16-0C43-9B89-43F5CEF3E742}"/>
              </a:ext>
            </a:extLst>
          </p:cNvPr>
          <p:cNvSpPr txBox="1"/>
          <p:nvPr/>
        </p:nvSpPr>
        <p:spPr>
          <a:xfrm>
            <a:off x="2281517" y="356160"/>
            <a:ext cx="10488706" cy="10835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Wensen, grenzen en doelen? </a:t>
            </a:r>
            <a:endParaRPr lang="nl-NL" sz="4400" b="1" dirty="0">
              <a:solidFill>
                <a:srgbClr val="C00000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0933D-2DA8-417D-FB25-EE34BB644AB4}"/>
              </a:ext>
            </a:extLst>
          </p:cNvPr>
          <p:cNvSpPr txBox="1"/>
          <p:nvPr/>
        </p:nvSpPr>
        <p:spPr>
          <a:xfrm>
            <a:off x="8733692" y="1348153"/>
            <a:ext cx="1690076" cy="12016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5" name="Graphic 4" descr="Introductiepagina silhouet">
            <a:extLst>
              <a:ext uri="{FF2B5EF4-FFF2-40B4-BE49-F238E27FC236}">
                <a16:creationId xmlns:a16="http://schemas.microsoft.com/office/drawing/2014/main" id="{A558BB22-F393-8185-491C-6F5286DAD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0337" y="1692028"/>
            <a:ext cx="1246553" cy="124655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D5C6CE-F188-3FBA-AA2F-59614DC9C384}"/>
              </a:ext>
            </a:extLst>
          </p:cNvPr>
          <p:cNvSpPr/>
          <p:nvPr/>
        </p:nvSpPr>
        <p:spPr>
          <a:xfrm>
            <a:off x="7522307" y="1582614"/>
            <a:ext cx="2100383" cy="15826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Gezin met twee kinderen silhouet">
            <a:extLst>
              <a:ext uri="{FF2B5EF4-FFF2-40B4-BE49-F238E27FC236}">
                <a16:creationId xmlns:a16="http://schemas.microsoft.com/office/drawing/2014/main" id="{620F3908-B709-88E8-B42F-A6202194E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2954" y="1838569"/>
            <a:ext cx="1129323" cy="1139092"/>
          </a:xfrm>
          <a:prstGeom prst="rect">
            <a:avLst/>
          </a:prstGeom>
        </p:spPr>
      </p:pic>
      <p:pic>
        <p:nvPicPr>
          <p:cNvPr id="14" name="Graphic 13" descr="Naald met effen opvulling">
            <a:extLst>
              <a:ext uri="{FF2B5EF4-FFF2-40B4-BE49-F238E27FC236}">
                <a16:creationId xmlns:a16="http://schemas.microsoft.com/office/drawing/2014/main" id="{F428D4BB-794A-8283-373E-18D2F2D40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69032" y="5042878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1226E-FF98-9A5E-C5CE-14E8D4553D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5556" y="2367590"/>
            <a:ext cx="2743200" cy="3467528"/>
          </a:xfrm>
          <a:prstGeom prst="rect">
            <a:avLst/>
          </a:prstGeom>
        </p:spPr>
      </p:pic>
      <p:pic>
        <p:nvPicPr>
          <p:cNvPr id="9" name="Graphic 8" descr="Klembord met vinkjes met effen opvulling">
            <a:extLst>
              <a:ext uri="{FF2B5EF4-FFF2-40B4-BE49-F238E27FC236}">
                <a16:creationId xmlns:a16="http://schemas.microsoft.com/office/drawing/2014/main" id="{27AC78A6-D96C-A975-D1F1-07694019AD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15492" y="51894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868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ZONL (1).pptx" id="{F13F4373-0035-4B56-922F-AFB3A84D2496}" vid="{22D976E4-7DCB-4CC3-B5DE-FC6EF88BEA1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650022-0798-4adf-8018-a8c36a886397">V4NX52SM3K3Y-1651124064-183</_dlc_DocId>
    <_dlc_DocIdUrl xmlns="06650022-0798-4adf-8018-a8c36a886397">
      <Url>https://zorggroeponl.sharepoint.com/sites/ZONLTemplates/_layouts/15/DocIdRedir.aspx?ID=V4NX52SM3K3Y-1651124064-183</Url>
      <Description>V4NX52SM3K3Y-1651124064-183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CFF5CA2C7624983F479015C43C307" ma:contentTypeVersion="2" ma:contentTypeDescription="Een nieuw document maken." ma:contentTypeScope="" ma:versionID="db1a63da7f5a8424f54663c78e51d244">
  <xsd:schema xmlns:xsd="http://www.w3.org/2001/XMLSchema" xmlns:xs="http://www.w3.org/2001/XMLSchema" xmlns:p="http://schemas.microsoft.com/office/2006/metadata/properties" xmlns:ns2="06650022-0798-4adf-8018-a8c36a886397" xmlns:ns3="e21b256f-3584-45cb-8b8b-1e0e2375d0cf" targetNamespace="http://schemas.microsoft.com/office/2006/metadata/properties" ma:root="true" ma:fieldsID="c71479197a358ef4450168f8d327866a" ns2:_="" ns3:_="">
    <xsd:import namespace="06650022-0798-4adf-8018-a8c36a886397"/>
    <xsd:import namespace="e21b256f-3584-45cb-8b8b-1e0e2375d0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50022-0798-4adf-8018-a8c36a88639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b256f-3584-45cb-8b8b-1e0e2375d0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69025-7C90-4E66-99D4-77801D9963A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B153C7D-E798-4D4B-A46A-35BD6A1858DA}">
  <ds:schemaRefs>
    <ds:schemaRef ds:uri="http://schemas.microsoft.com/office/2006/metadata/properties"/>
    <ds:schemaRef ds:uri="http://schemas.microsoft.com/office/infopath/2007/PartnerControls"/>
    <ds:schemaRef ds:uri="06650022-0798-4adf-8018-a8c36a886397"/>
  </ds:schemaRefs>
</ds:datastoreItem>
</file>

<file path=customXml/itemProps3.xml><?xml version="1.0" encoding="utf-8"?>
<ds:datastoreItem xmlns:ds="http://schemas.openxmlformats.org/officeDocument/2006/customXml" ds:itemID="{FAC46653-32E1-4075-9CDE-1B6B02CF851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90BEFB4-9450-4BDF-93DB-6C1D90B9AC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50022-0798-4adf-8018-a8c36a886397"/>
    <ds:schemaRef ds:uri="e21b256f-3584-45cb-8b8b-1e0e2375d0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</Words>
  <Application>Microsoft Office PowerPoint</Application>
  <PresentationFormat>Widescreen</PresentationFormat>
  <Paragraphs>27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526</cp:revision>
  <dcterms:created xsi:type="dcterms:W3CDTF">2023-09-01T12:02:59Z</dcterms:created>
  <dcterms:modified xsi:type="dcterms:W3CDTF">2023-09-30T13:27:13Z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0x0101004CACFF5CA2C7624983F479015C43C307</vt:lpwstr>
  </property>
  <property fmtid="{D5CDD505-2E9C-101B-9397-08002B2CF9AE}" pid="3" name="Order">
    <vt:r8>100</vt:r8>
  </property>
  <property fmtid="{D5CDD505-2E9C-101B-9397-08002B2CF9AE}" pid="4" name="_dlc_DocIdItemGuid">
    <vt:lpwstr>aebe581c-d4a9-413a-98e7-837e442e1af7</vt:lpwstr>
  </property>
</Properties>
</file>